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5327650" cx="10058400"/>
  <p:notesSz cx="10058400" cy="5327650"/>
  <p:embeddedFontLst>
    <p:embeddedFont>
      <p:font typeface="Tahoma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10" roundtripDataSignature="AMtx7mj1TuW6f6dMjgvP9dpv8nOqhUQ6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Tahom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Tahom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676725" y="399550"/>
            <a:ext cx="6705925" cy="199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005825" y="2530625"/>
            <a:ext cx="8046700" cy="23974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1005825" y="2530625"/>
            <a:ext cx="8046700" cy="239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:notes"/>
          <p:cNvSpPr/>
          <p:nvPr>
            <p:ph idx="2" type="sldImg"/>
          </p:nvPr>
        </p:nvSpPr>
        <p:spPr>
          <a:xfrm>
            <a:off x="1676725" y="399550"/>
            <a:ext cx="6705925" cy="199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/>
          <p:nvPr>
            <p:ph idx="1" type="body"/>
          </p:nvPr>
        </p:nvSpPr>
        <p:spPr>
          <a:xfrm>
            <a:off x="1005825" y="2530625"/>
            <a:ext cx="8046700" cy="239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2:notes"/>
          <p:cNvSpPr/>
          <p:nvPr>
            <p:ph idx="2" type="sldImg"/>
          </p:nvPr>
        </p:nvSpPr>
        <p:spPr>
          <a:xfrm>
            <a:off x="1676725" y="399550"/>
            <a:ext cx="6705925" cy="199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obj">
  <p:cSld name="OBJECT">
    <p:bg>
      <p:bgPr>
        <a:solidFill>
          <a:schemeClr val="lt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/>
          <p:nvPr/>
        </p:nvSpPr>
        <p:spPr>
          <a:xfrm>
            <a:off x="6916077" y="1553959"/>
            <a:ext cx="3142615" cy="2089150"/>
          </a:xfrm>
          <a:custGeom>
            <a:rect b="b" l="l" r="r" t="t"/>
            <a:pathLst>
              <a:path extrusionOk="0" h="2089150" w="3142615">
                <a:moveTo>
                  <a:pt x="3142322" y="0"/>
                </a:moveTo>
                <a:lnTo>
                  <a:pt x="0" y="0"/>
                </a:lnTo>
                <a:lnTo>
                  <a:pt x="0" y="2089010"/>
                </a:lnTo>
                <a:lnTo>
                  <a:pt x="3142322" y="2089010"/>
                </a:lnTo>
                <a:lnTo>
                  <a:pt x="3142322" y="0"/>
                </a:lnTo>
                <a:close/>
              </a:path>
            </a:pathLst>
          </a:custGeom>
          <a:solidFill>
            <a:srgbClr val="C8878D">
              <a:alpha val="50980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4"/>
          <p:cNvSpPr/>
          <p:nvPr/>
        </p:nvSpPr>
        <p:spPr>
          <a:xfrm>
            <a:off x="0" y="1554930"/>
            <a:ext cx="7226300" cy="2088514"/>
          </a:xfrm>
          <a:custGeom>
            <a:rect b="b" l="l" r="r" t="t"/>
            <a:pathLst>
              <a:path extrusionOk="0" h="2088514" w="7226300">
                <a:moveTo>
                  <a:pt x="6916089" y="0"/>
                </a:moveTo>
                <a:lnTo>
                  <a:pt x="0" y="0"/>
                </a:lnTo>
                <a:lnTo>
                  <a:pt x="0" y="2088032"/>
                </a:lnTo>
                <a:lnTo>
                  <a:pt x="6916089" y="2088032"/>
                </a:lnTo>
                <a:lnTo>
                  <a:pt x="7225969" y="1043051"/>
                </a:lnTo>
                <a:lnTo>
                  <a:pt x="6916089" y="0"/>
                </a:lnTo>
                <a:close/>
              </a:path>
            </a:pathLst>
          </a:custGeom>
          <a:solidFill>
            <a:srgbClr val="C8878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" name="Google Shape;14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94309" y="343357"/>
            <a:ext cx="1550162" cy="31579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4"/>
          <p:cNvSpPr/>
          <p:nvPr/>
        </p:nvSpPr>
        <p:spPr>
          <a:xfrm>
            <a:off x="8400834" y="508393"/>
            <a:ext cx="848994" cy="249554"/>
          </a:xfrm>
          <a:custGeom>
            <a:rect b="b" l="l" r="r" t="t"/>
            <a:pathLst>
              <a:path extrusionOk="0" h="249554" w="848995">
                <a:moveTo>
                  <a:pt x="48780" y="125298"/>
                </a:moveTo>
                <a:lnTo>
                  <a:pt x="35864" y="125298"/>
                </a:lnTo>
                <a:lnTo>
                  <a:pt x="27152" y="143751"/>
                </a:lnTo>
                <a:lnTo>
                  <a:pt x="35991" y="143751"/>
                </a:lnTo>
                <a:lnTo>
                  <a:pt x="48780" y="125298"/>
                </a:lnTo>
                <a:close/>
              </a:path>
              <a:path extrusionOk="0" h="249554" w="848995">
                <a:moveTo>
                  <a:pt x="58813" y="235572"/>
                </a:moveTo>
                <a:lnTo>
                  <a:pt x="19900" y="235572"/>
                </a:lnTo>
                <a:lnTo>
                  <a:pt x="19900" y="205740"/>
                </a:lnTo>
                <a:lnTo>
                  <a:pt x="54584" y="205740"/>
                </a:lnTo>
                <a:lnTo>
                  <a:pt x="54584" y="193763"/>
                </a:lnTo>
                <a:lnTo>
                  <a:pt x="19900" y="193763"/>
                </a:lnTo>
                <a:lnTo>
                  <a:pt x="19900" y="167233"/>
                </a:lnTo>
                <a:lnTo>
                  <a:pt x="57492" y="167233"/>
                </a:lnTo>
                <a:lnTo>
                  <a:pt x="57492" y="155244"/>
                </a:lnTo>
                <a:lnTo>
                  <a:pt x="6591" y="155244"/>
                </a:lnTo>
                <a:lnTo>
                  <a:pt x="6591" y="247561"/>
                </a:lnTo>
                <a:lnTo>
                  <a:pt x="58813" y="247561"/>
                </a:lnTo>
                <a:lnTo>
                  <a:pt x="58813" y="235572"/>
                </a:lnTo>
                <a:close/>
              </a:path>
              <a:path extrusionOk="0" h="249554" w="848995">
                <a:moveTo>
                  <a:pt x="83604" y="93891"/>
                </a:moveTo>
                <a:lnTo>
                  <a:pt x="75374" y="71729"/>
                </a:lnTo>
                <a:lnTo>
                  <a:pt x="70866" y="59613"/>
                </a:lnTo>
                <a:lnTo>
                  <a:pt x="57238" y="22898"/>
                </a:lnTo>
                <a:lnTo>
                  <a:pt x="57238" y="59613"/>
                </a:lnTo>
                <a:lnTo>
                  <a:pt x="26250" y="59613"/>
                </a:lnTo>
                <a:lnTo>
                  <a:pt x="41808" y="15671"/>
                </a:lnTo>
                <a:lnTo>
                  <a:pt x="57238" y="59613"/>
                </a:lnTo>
                <a:lnTo>
                  <a:pt x="57238" y="22898"/>
                </a:lnTo>
                <a:lnTo>
                  <a:pt x="54559" y="15671"/>
                </a:lnTo>
                <a:lnTo>
                  <a:pt x="49326" y="1574"/>
                </a:lnTo>
                <a:lnTo>
                  <a:pt x="34290" y="1574"/>
                </a:lnTo>
                <a:lnTo>
                  <a:pt x="0" y="93891"/>
                </a:lnTo>
                <a:lnTo>
                  <a:pt x="14249" y="93891"/>
                </a:lnTo>
                <a:lnTo>
                  <a:pt x="22021" y="71729"/>
                </a:lnTo>
                <a:lnTo>
                  <a:pt x="61595" y="71729"/>
                </a:lnTo>
                <a:lnTo>
                  <a:pt x="69367" y="93891"/>
                </a:lnTo>
                <a:lnTo>
                  <a:pt x="83604" y="93891"/>
                </a:lnTo>
                <a:close/>
              </a:path>
              <a:path extrusionOk="0" h="249554" w="848995">
                <a:moveTo>
                  <a:pt x="133197" y="155244"/>
                </a:moveTo>
                <a:lnTo>
                  <a:pt x="73342" y="155244"/>
                </a:lnTo>
                <a:lnTo>
                  <a:pt x="73342" y="167233"/>
                </a:lnTo>
                <a:lnTo>
                  <a:pt x="96685" y="167233"/>
                </a:lnTo>
                <a:lnTo>
                  <a:pt x="96685" y="247561"/>
                </a:lnTo>
                <a:lnTo>
                  <a:pt x="109855" y="247561"/>
                </a:lnTo>
                <a:lnTo>
                  <a:pt x="109855" y="167233"/>
                </a:lnTo>
                <a:lnTo>
                  <a:pt x="133197" y="167233"/>
                </a:lnTo>
                <a:lnTo>
                  <a:pt x="133197" y="155244"/>
                </a:lnTo>
                <a:close/>
              </a:path>
              <a:path extrusionOk="0" h="249554" w="848995">
                <a:moveTo>
                  <a:pt x="149288" y="81902"/>
                </a:moveTo>
                <a:lnTo>
                  <a:pt x="111302" y="81902"/>
                </a:lnTo>
                <a:lnTo>
                  <a:pt x="111302" y="1574"/>
                </a:lnTo>
                <a:lnTo>
                  <a:pt x="98132" y="1574"/>
                </a:lnTo>
                <a:lnTo>
                  <a:pt x="98132" y="93891"/>
                </a:lnTo>
                <a:lnTo>
                  <a:pt x="149288" y="93891"/>
                </a:lnTo>
                <a:lnTo>
                  <a:pt x="149288" y="81902"/>
                </a:lnTo>
                <a:close/>
              </a:path>
              <a:path extrusionOk="0" h="249554" w="848995">
                <a:moveTo>
                  <a:pt x="163537" y="155244"/>
                </a:moveTo>
                <a:lnTo>
                  <a:pt x="150368" y="155244"/>
                </a:lnTo>
                <a:lnTo>
                  <a:pt x="150368" y="247561"/>
                </a:lnTo>
                <a:lnTo>
                  <a:pt x="163537" y="247561"/>
                </a:lnTo>
                <a:lnTo>
                  <a:pt x="163537" y="155244"/>
                </a:lnTo>
                <a:close/>
              </a:path>
              <a:path extrusionOk="0" h="249554" w="848995">
                <a:moveTo>
                  <a:pt x="249796" y="44043"/>
                </a:moveTo>
                <a:lnTo>
                  <a:pt x="208661" y="44043"/>
                </a:lnTo>
                <a:lnTo>
                  <a:pt x="208661" y="56032"/>
                </a:lnTo>
                <a:lnTo>
                  <a:pt x="239395" y="56032"/>
                </a:lnTo>
                <a:lnTo>
                  <a:pt x="236220" y="66687"/>
                </a:lnTo>
                <a:lnTo>
                  <a:pt x="229857" y="75323"/>
                </a:lnTo>
                <a:lnTo>
                  <a:pt x="220281" y="81114"/>
                </a:lnTo>
                <a:lnTo>
                  <a:pt x="207467" y="83223"/>
                </a:lnTo>
                <a:lnTo>
                  <a:pt x="193090" y="80200"/>
                </a:lnTo>
                <a:lnTo>
                  <a:pt x="182600" y="72212"/>
                </a:lnTo>
                <a:lnTo>
                  <a:pt x="176149" y="60858"/>
                </a:lnTo>
                <a:lnTo>
                  <a:pt x="173964" y="47739"/>
                </a:lnTo>
                <a:lnTo>
                  <a:pt x="176149" y="34632"/>
                </a:lnTo>
                <a:lnTo>
                  <a:pt x="182600" y="23266"/>
                </a:lnTo>
                <a:lnTo>
                  <a:pt x="193090" y="15265"/>
                </a:lnTo>
                <a:lnTo>
                  <a:pt x="207467" y="12242"/>
                </a:lnTo>
                <a:lnTo>
                  <a:pt x="215392" y="13119"/>
                </a:lnTo>
                <a:lnTo>
                  <a:pt x="222338" y="15582"/>
                </a:lnTo>
                <a:lnTo>
                  <a:pt x="228244" y="19380"/>
                </a:lnTo>
                <a:lnTo>
                  <a:pt x="233057" y="24257"/>
                </a:lnTo>
                <a:lnTo>
                  <a:pt x="244132" y="16992"/>
                </a:lnTo>
                <a:lnTo>
                  <a:pt x="207467" y="0"/>
                </a:lnTo>
                <a:lnTo>
                  <a:pt x="188544" y="3657"/>
                </a:lnTo>
                <a:lnTo>
                  <a:pt x="173697" y="13728"/>
                </a:lnTo>
                <a:lnTo>
                  <a:pt x="163982" y="28867"/>
                </a:lnTo>
                <a:lnTo>
                  <a:pt x="160515" y="47739"/>
                </a:lnTo>
                <a:lnTo>
                  <a:pt x="162928" y="60858"/>
                </a:lnTo>
                <a:lnTo>
                  <a:pt x="164020" y="66687"/>
                </a:lnTo>
                <a:lnTo>
                  <a:pt x="173697" y="81813"/>
                </a:lnTo>
                <a:lnTo>
                  <a:pt x="188544" y="91935"/>
                </a:lnTo>
                <a:lnTo>
                  <a:pt x="207467" y="95605"/>
                </a:lnTo>
                <a:lnTo>
                  <a:pt x="218300" y="94462"/>
                </a:lnTo>
                <a:lnTo>
                  <a:pt x="227330" y="91147"/>
                </a:lnTo>
                <a:lnTo>
                  <a:pt x="234607" y="85877"/>
                </a:lnTo>
                <a:lnTo>
                  <a:pt x="236715" y="83223"/>
                </a:lnTo>
                <a:lnTo>
                  <a:pt x="240182" y="78867"/>
                </a:lnTo>
                <a:lnTo>
                  <a:pt x="241376" y="93891"/>
                </a:lnTo>
                <a:lnTo>
                  <a:pt x="249796" y="93891"/>
                </a:lnTo>
                <a:lnTo>
                  <a:pt x="249796" y="78867"/>
                </a:lnTo>
                <a:lnTo>
                  <a:pt x="249796" y="44043"/>
                </a:lnTo>
                <a:close/>
              </a:path>
              <a:path extrusionOk="0" h="249554" w="848995">
                <a:moveTo>
                  <a:pt x="264960" y="170789"/>
                </a:moveTo>
                <a:lnTo>
                  <a:pt x="260108" y="165912"/>
                </a:lnTo>
                <a:lnTo>
                  <a:pt x="257822" y="163601"/>
                </a:lnTo>
                <a:lnTo>
                  <a:pt x="249199" y="158216"/>
                </a:lnTo>
                <a:lnTo>
                  <a:pt x="239293" y="154825"/>
                </a:lnTo>
                <a:lnTo>
                  <a:pt x="228295" y="153657"/>
                </a:lnTo>
                <a:lnTo>
                  <a:pt x="209435" y="157314"/>
                </a:lnTo>
                <a:lnTo>
                  <a:pt x="194576" y="167386"/>
                </a:lnTo>
                <a:lnTo>
                  <a:pt x="184848" y="182537"/>
                </a:lnTo>
                <a:lnTo>
                  <a:pt x="181356" y="201409"/>
                </a:lnTo>
                <a:lnTo>
                  <a:pt x="184848" y="220294"/>
                </a:lnTo>
                <a:lnTo>
                  <a:pt x="194576" y="235470"/>
                </a:lnTo>
                <a:lnTo>
                  <a:pt x="209435" y="245592"/>
                </a:lnTo>
                <a:lnTo>
                  <a:pt x="228295" y="249275"/>
                </a:lnTo>
                <a:lnTo>
                  <a:pt x="239293" y="248081"/>
                </a:lnTo>
                <a:lnTo>
                  <a:pt x="249199" y="244652"/>
                </a:lnTo>
                <a:lnTo>
                  <a:pt x="257822" y="239268"/>
                </a:lnTo>
                <a:lnTo>
                  <a:pt x="260197" y="236893"/>
                </a:lnTo>
                <a:lnTo>
                  <a:pt x="264960" y="232143"/>
                </a:lnTo>
                <a:lnTo>
                  <a:pt x="254012" y="224891"/>
                </a:lnTo>
                <a:lnTo>
                  <a:pt x="249123" y="229768"/>
                </a:lnTo>
                <a:lnTo>
                  <a:pt x="243179" y="233553"/>
                </a:lnTo>
                <a:lnTo>
                  <a:pt x="236220" y="236016"/>
                </a:lnTo>
                <a:lnTo>
                  <a:pt x="228295" y="236893"/>
                </a:lnTo>
                <a:lnTo>
                  <a:pt x="213982" y="233870"/>
                </a:lnTo>
                <a:lnTo>
                  <a:pt x="203479" y="225869"/>
                </a:lnTo>
                <a:lnTo>
                  <a:pt x="197002" y="214515"/>
                </a:lnTo>
                <a:lnTo>
                  <a:pt x="194792" y="201409"/>
                </a:lnTo>
                <a:lnTo>
                  <a:pt x="197002" y="188290"/>
                </a:lnTo>
                <a:lnTo>
                  <a:pt x="203479" y="176923"/>
                </a:lnTo>
                <a:lnTo>
                  <a:pt x="213982" y="168935"/>
                </a:lnTo>
                <a:lnTo>
                  <a:pt x="228295" y="165912"/>
                </a:lnTo>
                <a:lnTo>
                  <a:pt x="236220" y="166776"/>
                </a:lnTo>
                <a:lnTo>
                  <a:pt x="243179" y="169240"/>
                </a:lnTo>
                <a:lnTo>
                  <a:pt x="249123" y="173037"/>
                </a:lnTo>
                <a:lnTo>
                  <a:pt x="254012" y="177927"/>
                </a:lnTo>
                <a:lnTo>
                  <a:pt x="264960" y="170789"/>
                </a:lnTo>
                <a:close/>
              </a:path>
              <a:path extrusionOk="0" h="249554" w="848995">
                <a:moveTo>
                  <a:pt x="360070" y="47739"/>
                </a:moveTo>
                <a:lnTo>
                  <a:pt x="356590" y="28867"/>
                </a:lnTo>
                <a:lnTo>
                  <a:pt x="346900" y="13728"/>
                </a:lnTo>
                <a:lnTo>
                  <a:pt x="346760" y="13639"/>
                </a:lnTo>
                <a:lnTo>
                  <a:pt x="346760" y="47739"/>
                </a:lnTo>
                <a:lnTo>
                  <a:pt x="344538" y="60858"/>
                </a:lnTo>
                <a:lnTo>
                  <a:pt x="338061" y="72212"/>
                </a:lnTo>
                <a:lnTo>
                  <a:pt x="327545" y="80213"/>
                </a:lnTo>
                <a:lnTo>
                  <a:pt x="313245" y="83223"/>
                </a:lnTo>
                <a:lnTo>
                  <a:pt x="298932" y="80213"/>
                </a:lnTo>
                <a:lnTo>
                  <a:pt x="288429" y="72212"/>
                </a:lnTo>
                <a:lnTo>
                  <a:pt x="281952" y="60858"/>
                </a:lnTo>
                <a:lnTo>
                  <a:pt x="279742" y="47739"/>
                </a:lnTo>
                <a:lnTo>
                  <a:pt x="281952" y="34632"/>
                </a:lnTo>
                <a:lnTo>
                  <a:pt x="288429" y="23266"/>
                </a:lnTo>
                <a:lnTo>
                  <a:pt x="298932" y="15265"/>
                </a:lnTo>
                <a:lnTo>
                  <a:pt x="313245" y="12242"/>
                </a:lnTo>
                <a:lnTo>
                  <a:pt x="327545" y="15265"/>
                </a:lnTo>
                <a:lnTo>
                  <a:pt x="338061" y="23266"/>
                </a:lnTo>
                <a:lnTo>
                  <a:pt x="344538" y="34632"/>
                </a:lnTo>
                <a:lnTo>
                  <a:pt x="346760" y="47739"/>
                </a:lnTo>
                <a:lnTo>
                  <a:pt x="346760" y="13639"/>
                </a:lnTo>
                <a:lnTo>
                  <a:pt x="344716" y="12242"/>
                </a:lnTo>
                <a:lnTo>
                  <a:pt x="332079" y="3657"/>
                </a:lnTo>
                <a:lnTo>
                  <a:pt x="313245" y="0"/>
                </a:lnTo>
                <a:lnTo>
                  <a:pt x="294335" y="3657"/>
                </a:lnTo>
                <a:lnTo>
                  <a:pt x="279488" y="13728"/>
                </a:lnTo>
                <a:lnTo>
                  <a:pt x="269773" y="28867"/>
                </a:lnTo>
                <a:lnTo>
                  <a:pt x="266306" y="47739"/>
                </a:lnTo>
                <a:lnTo>
                  <a:pt x="269773" y="66624"/>
                </a:lnTo>
                <a:lnTo>
                  <a:pt x="279488" y="81813"/>
                </a:lnTo>
                <a:lnTo>
                  <a:pt x="294335" y="91935"/>
                </a:lnTo>
                <a:lnTo>
                  <a:pt x="313245" y="95605"/>
                </a:lnTo>
                <a:lnTo>
                  <a:pt x="332079" y="91935"/>
                </a:lnTo>
                <a:lnTo>
                  <a:pt x="344830" y="83223"/>
                </a:lnTo>
                <a:lnTo>
                  <a:pt x="346900" y="81813"/>
                </a:lnTo>
                <a:lnTo>
                  <a:pt x="356590" y="66624"/>
                </a:lnTo>
                <a:lnTo>
                  <a:pt x="360070" y="47739"/>
                </a:lnTo>
                <a:close/>
              </a:path>
              <a:path extrusionOk="0" h="249554" w="848995">
                <a:moveTo>
                  <a:pt x="367969" y="201409"/>
                </a:moveTo>
                <a:lnTo>
                  <a:pt x="364490" y="182537"/>
                </a:lnTo>
                <a:lnTo>
                  <a:pt x="354799" y="167386"/>
                </a:lnTo>
                <a:lnTo>
                  <a:pt x="354672" y="167309"/>
                </a:lnTo>
                <a:lnTo>
                  <a:pt x="354672" y="201409"/>
                </a:lnTo>
                <a:lnTo>
                  <a:pt x="352450" y="214515"/>
                </a:lnTo>
                <a:lnTo>
                  <a:pt x="345973" y="225869"/>
                </a:lnTo>
                <a:lnTo>
                  <a:pt x="335457" y="233870"/>
                </a:lnTo>
                <a:lnTo>
                  <a:pt x="321157" y="236893"/>
                </a:lnTo>
                <a:lnTo>
                  <a:pt x="306844" y="233870"/>
                </a:lnTo>
                <a:lnTo>
                  <a:pt x="296329" y="225869"/>
                </a:lnTo>
                <a:lnTo>
                  <a:pt x="289852" y="214515"/>
                </a:lnTo>
                <a:lnTo>
                  <a:pt x="287642" y="201409"/>
                </a:lnTo>
                <a:lnTo>
                  <a:pt x="289852" y="188290"/>
                </a:lnTo>
                <a:lnTo>
                  <a:pt x="296329" y="176923"/>
                </a:lnTo>
                <a:lnTo>
                  <a:pt x="306844" y="168935"/>
                </a:lnTo>
                <a:lnTo>
                  <a:pt x="321157" y="165912"/>
                </a:lnTo>
                <a:lnTo>
                  <a:pt x="335457" y="168935"/>
                </a:lnTo>
                <a:lnTo>
                  <a:pt x="345973" y="176923"/>
                </a:lnTo>
                <a:lnTo>
                  <a:pt x="352450" y="188290"/>
                </a:lnTo>
                <a:lnTo>
                  <a:pt x="354672" y="201409"/>
                </a:lnTo>
                <a:lnTo>
                  <a:pt x="354672" y="167309"/>
                </a:lnTo>
                <a:lnTo>
                  <a:pt x="352628" y="165912"/>
                </a:lnTo>
                <a:lnTo>
                  <a:pt x="339991" y="157314"/>
                </a:lnTo>
                <a:lnTo>
                  <a:pt x="321157" y="153657"/>
                </a:lnTo>
                <a:lnTo>
                  <a:pt x="302234" y="157314"/>
                </a:lnTo>
                <a:lnTo>
                  <a:pt x="287388" y="167386"/>
                </a:lnTo>
                <a:lnTo>
                  <a:pt x="277672" y="182537"/>
                </a:lnTo>
                <a:lnTo>
                  <a:pt x="274205" y="201409"/>
                </a:lnTo>
                <a:lnTo>
                  <a:pt x="277672" y="220294"/>
                </a:lnTo>
                <a:lnTo>
                  <a:pt x="287388" y="235470"/>
                </a:lnTo>
                <a:lnTo>
                  <a:pt x="302234" y="245592"/>
                </a:lnTo>
                <a:lnTo>
                  <a:pt x="321157" y="249275"/>
                </a:lnTo>
                <a:lnTo>
                  <a:pt x="339991" y="245592"/>
                </a:lnTo>
                <a:lnTo>
                  <a:pt x="352729" y="236893"/>
                </a:lnTo>
                <a:lnTo>
                  <a:pt x="354799" y="235470"/>
                </a:lnTo>
                <a:lnTo>
                  <a:pt x="364490" y="220294"/>
                </a:lnTo>
                <a:lnTo>
                  <a:pt x="367969" y="201409"/>
                </a:lnTo>
                <a:close/>
              </a:path>
              <a:path extrusionOk="0" h="249554" w="848995">
                <a:moveTo>
                  <a:pt x="443687" y="221983"/>
                </a:moveTo>
                <a:lnTo>
                  <a:pt x="409168" y="194386"/>
                </a:lnTo>
                <a:lnTo>
                  <a:pt x="401828" y="191681"/>
                </a:lnTo>
                <a:lnTo>
                  <a:pt x="396684" y="187274"/>
                </a:lnTo>
                <a:lnTo>
                  <a:pt x="394754" y="180162"/>
                </a:lnTo>
                <a:lnTo>
                  <a:pt x="394754" y="171323"/>
                </a:lnTo>
                <a:lnTo>
                  <a:pt x="401878" y="165912"/>
                </a:lnTo>
                <a:lnTo>
                  <a:pt x="420484" y="165912"/>
                </a:lnTo>
                <a:lnTo>
                  <a:pt x="423672" y="169456"/>
                </a:lnTo>
                <a:lnTo>
                  <a:pt x="425272" y="171323"/>
                </a:lnTo>
                <a:lnTo>
                  <a:pt x="427075" y="176733"/>
                </a:lnTo>
                <a:lnTo>
                  <a:pt x="439991" y="173570"/>
                </a:lnTo>
                <a:lnTo>
                  <a:pt x="436270" y="165912"/>
                </a:lnTo>
                <a:lnTo>
                  <a:pt x="435864" y="165061"/>
                </a:lnTo>
                <a:lnTo>
                  <a:pt x="429526" y="158813"/>
                </a:lnTo>
                <a:lnTo>
                  <a:pt x="421436" y="154965"/>
                </a:lnTo>
                <a:lnTo>
                  <a:pt x="412038" y="153657"/>
                </a:lnTo>
                <a:lnTo>
                  <a:pt x="400037" y="155600"/>
                </a:lnTo>
                <a:lnTo>
                  <a:pt x="390372" y="161074"/>
                </a:lnTo>
                <a:lnTo>
                  <a:pt x="383921" y="169456"/>
                </a:lnTo>
                <a:lnTo>
                  <a:pt x="381571" y="180162"/>
                </a:lnTo>
                <a:lnTo>
                  <a:pt x="382511" y="188696"/>
                </a:lnTo>
                <a:lnTo>
                  <a:pt x="386003" y="196100"/>
                </a:lnTo>
                <a:lnTo>
                  <a:pt x="392963" y="202107"/>
                </a:lnTo>
                <a:lnTo>
                  <a:pt x="404380" y="206413"/>
                </a:lnTo>
                <a:lnTo>
                  <a:pt x="414591" y="208749"/>
                </a:lnTo>
                <a:lnTo>
                  <a:pt x="422795" y="211353"/>
                </a:lnTo>
                <a:lnTo>
                  <a:pt x="428256" y="215646"/>
                </a:lnTo>
                <a:lnTo>
                  <a:pt x="430237" y="223037"/>
                </a:lnTo>
                <a:lnTo>
                  <a:pt x="430237" y="232537"/>
                </a:lnTo>
                <a:lnTo>
                  <a:pt x="421398" y="236893"/>
                </a:lnTo>
                <a:lnTo>
                  <a:pt x="399097" y="236893"/>
                </a:lnTo>
                <a:lnTo>
                  <a:pt x="392239" y="230428"/>
                </a:lnTo>
                <a:lnTo>
                  <a:pt x="390931" y="224358"/>
                </a:lnTo>
                <a:lnTo>
                  <a:pt x="377875" y="228447"/>
                </a:lnTo>
                <a:lnTo>
                  <a:pt x="382981" y="237820"/>
                </a:lnTo>
                <a:lnTo>
                  <a:pt x="390880" y="244297"/>
                </a:lnTo>
                <a:lnTo>
                  <a:pt x="400583" y="248056"/>
                </a:lnTo>
                <a:lnTo>
                  <a:pt x="411111" y="249275"/>
                </a:lnTo>
                <a:lnTo>
                  <a:pt x="426212" y="246824"/>
                </a:lnTo>
                <a:lnTo>
                  <a:pt x="436295" y="240474"/>
                </a:lnTo>
                <a:lnTo>
                  <a:pt x="438607" y="236893"/>
                </a:lnTo>
                <a:lnTo>
                  <a:pt x="441934" y="231698"/>
                </a:lnTo>
                <a:lnTo>
                  <a:pt x="443687" y="221983"/>
                </a:lnTo>
                <a:close/>
              </a:path>
              <a:path extrusionOk="0" h="249554" w="848995">
                <a:moveTo>
                  <a:pt x="444881" y="93891"/>
                </a:moveTo>
                <a:lnTo>
                  <a:pt x="424764" y="58280"/>
                </a:lnTo>
                <a:lnTo>
                  <a:pt x="422986" y="55118"/>
                </a:lnTo>
                <a:lnTo>
                  <a:pt x="430085" y="50825"/>
                </a:lnTo>
                <a:lnTo>
                  <a:pt x="434136" y="46291"/>
                </a:lnTo>
                <a:lnTo>
                  <a:pt x="435178" y="45135"/>
                </a:lnTo>
                <a:lnTo>
                  <a:pt x="436740" y="41833"/>
                </a:lnTo>
                <a:lnTo>
                  <a:pt x="438492" y="37960"/>
                </a:lnTo>
                <a:lnTo>
                  <a:pt x="439597" y="29933"/>
                </a:lnTo>
                <a:lnTo>
                  <a:pt x="437362" y="18770"/>
                </a:lnTo>
                <a:lnTo>
                  <a:pt x="433616" y="13563"/>
                </a:lnTo>
                <a:lnTo>
                  <a:pt x="430885" y="9779"/>
                </a:lnTo>
                <a:lnTo>
                  <a:pt x="426034" y="6985"/>
                </a:lnTo>
                <a:lnTo>
                  <a:pt x="426034" y="29933"/>
                </a:lnTo>
                <a:lnTo>
                  <a:pt x="424751" y="36664"/>
                </a:lnTo>
                <a:lnTo>
                  <a:pt x="420992" y="41833"/>
                </a:lnTo>
                <a:lnTo>
                  <a:pt x="414832" y="45135"/>
                </a:lnTo>
                <a:lnTo>
                  <a:pt x="406361" y="46291"/>
                </a:lnTo>
                <a:lnTo>
                  <a:pt x="391058" y="46291"/>
                </a:lnTo>
                <a:lnTo>
                  <a:pt x="391058" y="13563"/>
                </a:lnTo>
                <a:lnTo>
                  <a:pt x="406361" y="13563"/>
                </a:lnTo>
                <a:lnTo>
                  <a:pt x="414832" y="14732"/>
                </a:lnTo>
                <a:lnTo>
                  <a:pt x="420992" y="18046"/>
                </a:lnTo>
                <a:lnTo>
                  <a:pt x="424751" y="23202"/>
                </a:lnTo>
                <a:lnTo>
                  <a:pt x="426034" y="29933"/>
                </a:lnTo>
                <a:lnTo>
                  <a:pt x="426034" y="6985"/>
                </a:lnTo>
                <a:lnTo>
                  <a:pt x="420458" y="3771"/>
                </a:lnTo>
                <a:lnTo>
                  <a:pt x="406361" y="1574"/>
                </a:lnTo>
                <a:lnTo>
                  <a:pt x="377888" y="1574"/>
                </a:lnTo>
                <a:lnTo>
                  <a:pt x="377888" y="93891"/>
                </a:lnTo>
                <a:lnTo>
                  <a:pt x="391058" y="93891"/>
                </a:lnTo>
                <a:lnTo>
                  <a:pt x="391058" y="58280"/>
                </a:lnTo>
                <a:lnTo>
                  <a:pt x="409994" y="58280"/>
                </a:lnTo>
                <a:lnTo>
                  <a:pt x="429056" y="93891"/>
                </a:lnTo>
                <a:lnTo>
                  <a:pt x="444881" y="93891"/>
                </a:lnTo>
                <a:close/>
              </a:path>
              <a:path extrusionOk="0" h="249554" w="848995">
                <a:moveTo>
                  <a:pt x="472567" y="1574"/>
                </a:moveTo>
                <a:lnTo>
                  <a:pt x="459397" y="1574"/>
                </a:lnTo>
                <a:lnTo>
                  <a:pt x="459397" y="93891"/>
                </a:lnTo>
                <a:lnTo>
                  <a:pt x="472567" y="93891"/>
                </a:lnTo>
                <a:lnTo>
                  <a:pt x="472567" y="1574"/>
                </a:lnTo>
                <a:close/>
              </a:path>
              <a:path extrusionOk="0" h="249554" w="848995">
                <a:moveTo>
                  <a:pt x="549592" y="1574"/>
                </a:moveTo>
                <a:lnTo>
                  <a:pt x="489737" y="1574"/>
                </a:lnTo>
                <a:lnTo>
                  <a:pt x="489737" y="13563"/>
                </a:lnTo>
                <a:lnTo>
                  <a:pt x="513080" y="13563"/>
                </a:lnTo>
                <a:lnTo>
                  <a:pt x="513080" y="93891"/>
                </a:lnTo>
                <a:lnTo>
                  <a:pt x="526249" y="93891"/>
                </a:lnTo>
                <a:lnTo>
                  <a:pt x="526249" y="13563"/>
                </a:lnTo>
                <a:lnTo>
                  <a:pt x="549592" y="13563"/>
                </a:lnTo>
                <a:lnTo>
                  <a:pt x="549592" y="1574"/>
                </a:lnTo>
                <a:close/>
              </a:path>
              <a:path extrusionOk="0" h="249554" w="848995">
                <a:moveTo>
                  <a:pt x="661441" y="1574"/>
                </a:moveTo>
                <a:lnTo>
                  <a:pt x="648271" y="1574"/>
                </a:lnTo>
                <a:lnTo>
                  <a:pt x="614095" y="52349"/>
                </a:lnTo>
                <a:lnTo>
                  <a:pt x="596353" y="25984"/>
                </a:lnTo>
                <a:lnTo>
                  <a:pt x="579932" y="1574"/>
                </a:lnTo>
                <a:lnTo>
                  <a:pt x="566762" y="1574"/>
                </a:lnTo>
                <a:lnTo>
                  <a:pt x="566762" y="93891"/>
                </a:lnTo>
                <a:lnTo>
                  <a:pt x="579932" y="93891"/>
                </a:lnTo>
                <a:lnTo>
                  <a:pt x="579932" y="25984"/>
                </a:lnTo>
                <a:lnTo>
                  <a:pt x="611720" y="72796"/>
                </a:lnTo>
                <a:lnTo>
                  <a:pt x="616470" y="72796"/>
                </a:lnTo>
                <a:lnTo>
                  <a:pt x="630351" y="52349"/>
                </a:lnTo>
                <a:lnTo>
                  <a:pt x="648271" y="25984"/>
                </a:lnTo>
                <a:lnTo>
                  <a:pt x="648271" y="93891"/>
                </a:lnTo>
                <a:lnTo>
                  <a:pt x="661441" y="93891"/>
                </a:lnTo>
                <a:lnTo>
                  <a:pt x="661441" y="25984"/>
                </a:lnTo>
                <a:lnTo>
                  <a:pt x="661441" y="1574"/>
                </a:lnTo>
                <a:close/>
              </a:path>
              <a:path extrusionOk="0" h="249554" w="848995">
                <a:moveTo>
                  <a:pt x="773023" y="47739"/>
                </a:moveTo>
                <a:lnTo>
                  <a:pt x="769543" y="28867"/>
                </a:lnTo>
                <a:lnTo>
                  <a:pt x="759853" y="13728"/>
                </a:lnTo>
                <a:lnTo>
                  <a:pt x="759726" y="13652"/>
                </a:lnTo>
                <a:lnTo>
                  <a:pt x="759726" y="47739"/>
                </a:lnTo>
                <a:lnTo>
                  <a:pt x="757504" y="60858"/>
                </a:lnTo>
                <a:lnTo>
                  <a:pt x="751027" y="72212"/>
                </a:lnTo>
                <a:lnTo>
                  <a:pt x="740511" y="80213"/>
                </a:lnTo>
                <a:lnTo>
                  <a:pt x="726211" y="83223"/>
                </a:lnTo>
                <a:lnTo>
                  <a:pt x="711898" y="80213"/>
                </a:lnTo>
                <a:lnTo>
                  <a:pt x="701382" y="72212"/>
                </a:lnTo>
                <a:lnTo>
                  <a:pt x="694905" y="60858"/>
                </a:lnTo>
                <a:lnTo>
                  <a:pt x="692696" y="47739"/>
                </a:lnTo>
                <a:lnTo>
                  <a:pt x="694905" y="34632"/>
                </a:lnTo>
                <a:lnTo>
                  <a:pt x="701382" y="23266"/>
                </a:lnTo>
                <a:lnTo>
                  <a:pt x="711898" y="15265"/>
                </a:lnTo>
                <a:lnTo>
                  <a:pt x="726211" y="12242"/>
                </a:lnTo>
                <a:lnTo>
                  <a:pt x="740511" y="15265"/>
                </a:lnTo>
                <a:lnTo>
                  <a:pt x="751027" y="23266"/>
                </a:lnTo>
                <a:lnTo>
                  <a:pt x="757504" y="34632"/>
                </a:lnTo>
                <a:lnTo>
                  <a:pt x="759726" y="47739"/>
                </a:lnTo>
                <a:lnTo>
                  <a:pt x="759726" y="13652"/>
                </a:lnTo>
                <a:lnTo>
                  <a:pt x="757669" y="12242"/>
                </a:lnTo>
                <a:lnTo>
                  <a:pt x="745032" y="3657"/>
                </a:lnTo>
                <a:lnTo>
                  <a:pt x="726211" y="0"/>
                </a:lnTo>
                <a:lnTo>
                  <a:pt x="707288" y="3657"/>
                </a:lnTo>
                <a:lnTo>
                  <a:pt x="692442" y="13728"/>
                </a:lnTo>
                <a:lnTo>
                  <a:pt x="682726" y="28867"/>
                </a:lnTo>
                <a:lnTo>
                  <a:pt x="679259" y="47739"/>
                </a:lnTo>
                <a:lnTo>
                  <a:pt x="682726" y="66624"/>
                </a:lnTo>
                <a:lnTo>
                  <a:pt x="692442" y="81813"/>
                </a:lnTo>
                <a:lnTo>
                  <a:pt x="707288" y="91935"/>
                </a:lnTo>
                <a:lnTo>
                  <a:pt x="726211" y="95605"/>
                </a:lnTo>
                <a:lnTo>
                  <a:pt x="745032" y="91935"/>
                </a:lnTo>
                <a:lnTo>
                  <a:pt x="757783" y="83223"/>
                </a:lnTo>
                <a:lnTo>
                  <a:pt x="759853" y="81813"/>
                </a:lnTo>
                <a:lnTo>
                  <a:pt x="769543" y="66624"/>
                </a:lnTo>
                <a:lnTo>
                  <a:pt x="773023" y="47739"/>
                </a:lnTo>
                <a:close/>
              </a:path>
              <a:path extrusionOk="0" h="249554" w="848995">
                <a:moveTo>
                  <a:pt x="848741" y="68313"/>
                </a:moveTo>
                <a:lnTo>
                  <a:pt x="814222" y="40728"/>
                </a:lnTo>
                <a:lnTo>
                  <a:pt x="806869" y="38023"/>
                </a:lnTo>
                <a:lnTo>
                  <a:pt x="801725" y="33616"/>
                </a:lnTo>
                <a:lnTo>
                  <a:pt x="799795" y="26492"/>
                </a:lnTo>
                <a:lnTo>
                  <a:pt x="799795" y="17653"/>
                </a:lnTo>
                <a:lnTo>
                  <a:pt x="806932" y="12242"/>
                </a:lnTo>
                <a:lnTo>
                  <a:pt x="825538" y="12242"/>
                </a:lnTo>
                <a:lnTo>
                  <a:pt x="828725" y="15798"/>
                </a:lnTo>
                <a:lnTo>
                  <a:pt x="830326" y="17653"/>
                </a:lnTo>
                <a:lnTo>
                  <a:pt x="832129" y="23063"/>
                </a:lnTo>
                <a:lnTo>
                  <a:pt x="845045" y="19900"/>
                </a:lnTo>
                <a:lnTo>
                  <a:pt x="841324" y="12242"/>
                </a:lnTo>
                <a:lnTo>
                  <a:pt x="840917" y="11404"/>
                </a:lnTo>
                <a:lnTo>
                  <a:pt x="834580" y="5156"/>
                </a:lnTo>
                <a:lnTo>
                  <a:pt x="826477" y="1320"/>
                </a:lnTo>
                <a:lnTo>
                  <a:pt x="817092" y="0"/>
                </a:lnTo>
                <a:lnTo>
                  <a:pt x="805091" y="1955"/>
                </a:lnTo>
                <a:lnTo>
                  <a:pt x="795413" y="7416"/>
                </a:lnTo>
                <a:lnTo>
                  <a:pt x="788962" y="15798"/>
                </a:lnTo>
                <a:lnTo>
                  <a:pt x="786625" y="26492"/>
                </a:lnTo>
                <a:lnTo>
                  <a:pt x="787565" y="35039"/>
                </a:lnTo>
                <a:lnTo>
                  <a:pt x="791057" y="42443"/>
                </a:lnTo>
                <a:lnTo>
                  <a:pt x="798017" y="48450"/>
                </a:lnTo>
                <a:lnTo>
                  <a:pt x="809434" y="52755"/>
                </a:lnTo>
                <a:lnTo>
                  <a:pt x="819645" y="55092"/>
                </a:lnTo>
                <a:lnTo>
                  <a:pt x="827849" y="57708"/>
                </a:lnTo>
                <a:lnTo>
                  <a:pt x="833310" y="61988"/>
                </a:lnTo>
                <a:lnTo>
                  <a:pt x="835304" y="69367"/>
                </a:lnTo>
                <a:lnTo>
                  <a:pt x="835304" y="78867"/>
                </a:lnTo>
                <a:lnTo>
                  <a:pt x="826452" y="83223"/>
                </a:lnTo>
                <a:lnTo>
                  <a:pt x="804164" y="83223"/>
                </a:lnTo>
                <a:lnTo>
                  <a:pt x="797306" y="76758"/>
                </a:lnTo>
                <a:lnTo>
                  <a:pt x="795985" y="70688"/>
                </a:lnTo>
                <a:lnTo>
                  <a:pt x="782942" y="74777"/>
                </a:lnTo>
                <a:lnTo>
                  <a:pt x="788035" y="84150"/>
                </a:lnTo>
                <a:lnTo>
                  <a:pt x="795934" y="90639"/>
                </a:lnTo>
                <a:lnTo>
                  <a:pt x="805637" y="94399"/>
                </a:lnTo>
                <a:lnTo>
                  <a:pt x="816165" y="95605"/>
                </a:lnTo>
                <a:lnTo>
                  <a:pt x="831265" y="93167"/>
                </a:lnTo>
                <a:lnTo>
                  <a:pt x="841349" y="86817"/>
                </a:lnTo>
                <a:lnTo>
                  <a:pt x="843648" y="83223"/>
                </a:lnTo>
                <a:lnTo>
                  <a:pt x="846988" y="78041"/>
                </a:lnTo>
                <a:lnTo>
                  <a:pt x="848741" y="68313"/>
                </a:lnTo>
                <a:close/>
              </a:path>
            </a:pathLst>
          </a:custGeom>
          <a:solidFill>
            <a:srgbClr val="20141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4"/>
          <p:cNvSpPr/>
          <p:nvPr/>
        </p:nvSpPr>
        <p:spPr>
          <a:xfrm>
            <a:off x="8406776" y="354726"/>
            <a:ext cx="979805" cy="95885"/>
          </a:xfrm>
          <a:custGeom>
            <a:rect b="b" l="l" r="r" t="t"/>
            <a:pathLst>
              <a:path extrusionOk="0" h="95884" w="979804">
                <a:moveTo>
                  <a:pt x="17919" y="1587"/>
                </a:moveTo>
                <a:lnTo>
                  <a:pt x="0" y="1587"/>
                </a:lnTo>
                <a:lnTo>
                  <a:pt x="0" y="93903"/>
                </a:lnTo>
                <a:lnTo>
                  <a:pt x="17919" y="93903"/>
                </a:lnTo>
                <a:lnTo>
                  <a:pt x="17919" y="55651"/>
                </a:lnTo>
                <a:lnTo>
                  <a:pt x="74104" y="55651"/>
                </a:lnTo>
                <a:lnTo>
                  <a:pt x="74104" y="39039"/>
                </a:lnTo>
                <a:lnTo>
                  <a:pt x="17919" y="39039"/>
                </a:lnTo>
                <a:lnTo>
                  <a:pt x="17919" y="1587"/>
                </a:lnTo>
                <a:close/>
              </a:path>
              <a:path extrusionOk="0" h="95884" w="979804">
                <a:moveTo>
                  <a:pt x="74104" y="55651"/>
                </a:moveTo>
                <a:lnTo>
                  <a:pt x="56184" y="55651"/>
                </a:lnTo>
                <a:lnTo>
                  <a:pt x="56184" y="93903"/>
                </a:lnTo>
                <a:lnTo>
                  <a:pt x="74104" y="93903"/>
                </a:lnTo>
                <a:lnTo>
                  <a:pt x="74104" y="55651"/>
                </a:lnTo>
                <a:close/>
              </a:path>
              <a:path extrusionOk="0" h="95884" w="979804">
                <a:moveTo>
                  <a:pt x="74104" y="1587"/>
                </a:moveTo>
                <a:lnTo>
                  <a:pt x="56184" y="1587"/>
                </a:lnTo>
                <a:lnTo>
                  <a:pt x="56184" y="39039"/>
                </a:lnTo>
                <a:lnTo>
                  <a:pt x="74104" y="39039"/>
                </a:lnTo>
                <a:lnTo>
                  <a:pt x="74104" y="1587"/>
                </a:lnTo>
                <a:close/>
              </a:path>
              <a:path extrusionOk="0" h="95884" w="979804">
                <a:moveTo>
                  <a:pt x="147167" y="1587"/>
                </a:moveTo>
                <a:lnTo>
                  <a:pt x="93903" y="1587"/>
                </a:lnTo>
                <a:lnTo>
                  <a:pt x="93903" y="93903"/>
                </a:lnTo>
                <a:lnTo>
                  <a:pt x="148361" y="93903"/>
                </a:lnTo>
                <a:lnTo>
                  <a:pt x="148361" y="77292"/>
                </a:lnTo>
                <a:lnTo>
                  <a:pt x="111696" y="77292"/>
                </a:lnTo>
                <a:lnTo>
                  <a:pt x="111696" y="55651"/>
                </a:lnTo>
                <a:lnTo>
                  <a:pt x="144144" y="55651"/>
                </a:lnTo>
                <a:lnTo>
                  <a:pt x="144144" y="39039"/>
                </a:lnTo>
                <a:lnTo>
                  <a:pt x="111696" y="39039"/>
                </a:lnTo>
                <a:lnTo>
                  <a:pt x="111696" y="18186"/>
                </a:lnTo>
                <a:lnTo>
                  <a:pt x="147167" y="18186"/>
                </a:lnTo>
                <a:lnTo>
                  <a:pt x="147167" y="1587"/>
                </a:lnTo>
                <a:close/>
              </a:path>
              <a:path extrusionOk="0" h="95884" w="979804">
                <a:moveTo>
                  <a:pt x="197434" y="1587"/>
                </a:moveTo>
                <a:lnTo>
                  <a:pt x="165519" y="1587"/>
                </a:lnTo>
                <a:lnTo>
                  <a:pt x="165519" y="93903"/>
                </a:lnTo>
                <a:lnTo>
                  <a:pt x="183311" y="93903"/>
                </a:lnTo>
                <a:lnTo>
                  <a:pt x="183311" y="60655"/>
                </a:lnTo>
                <a:lnTo>
                  <a:pt x="217906" y="60655"/>
                </a:lnTo>
                <a:lnTo>
                  <a:pt x="215645" y="56972"/>
                </a:lnTo>
                <a:lnTo>
                  <a:pt x="222400" y="52724"/>
                </a:lnTo>
                <a:lnTo>
                  <a:pt x="227501" y="47004"/>
                </a:lnTo>
                <a:lnTo>
                  <a:pt x="228305" y="45250"/>
                </a:lnTo>
                <a:lnTo>
                  <a:pt x="183311" y="45250"/>
                </a:lnTo>
                <a:lnTo>
                  <a:pt x="183311" y="18186"/>
                </a:lnTo>
                <a:lnTo>
                  <a:pt x="228307" y="18186"/>
                </a:lnTo>
                <a:lnTo>
                  <a:pt x="222410" y="10106"/>
                </a:lnTo>
                <a:lnTo>
                  <a:pt x="211550" y="3838"/>
                </a:lnTo>
                <a:lnTo>
                  <a:pt x="197434" y="1587"/>
                </a:lnTo>
                <a:close/>
              </a:path>
              <a:path extrusionOk="0" h="95884" w="979804">
                <a:moveTo>
                  <a:pt x="217906" y="60655"/>
                </a:moveTo>
                <a:lnTo>
                  <a:pt x="198881" y="60655"/>
                </a:lnTo>
                <a:lnTo>
                  <a:pt x="217881" y="93903"/>
                </a:lnTo>
                <a:lnTo>
                  <a:pt x="238315" y="93903"/>
                </a:lnTo>
                <a:lnTo>
                  <a:pt x="217906" y="60655"/>
                </a:lnTo>
                <a:close/>
              </a:path>
              <a:path extrusionOk="0" h="95884" w="979804">
                <a:moveTo>
                  <a:pt x="228307" y="18186"/>
                </a:moveTo>
                <a:lnTo>
                  <a:pt x="207467" y="18186"/>
                </a:lnTo>
                <a:lnTo>
                  <a:pt x="213537" y="23469"/>
                </a:lnTo>
                <a:lnTo>
                  <a:pt x="213537" y="41021"/>
                </a:lnTo>
                <a:lnTo>
                  <a:pt x="206667" y="45250"/>
                </a:lnTo>
                <a:lnTo>
                  <a:pt x="228305" y="45250"/>
                </a:lnTo>
                <a:lnTo>
                  <a:pt x="230726" y="39971"/>
                </a:lnTo>
                <a:lnTo>
                  <a:pt x="231851" y="31788"/>
                </a:lnTo>
                <a:lnTo>
                  <a:pt x="229386" y="19664"/>
                </a:lnTo>
                <a:lnTo>
                  <a:pt x="228307" y="18186"/>
                </a:lnTo>
                <a:close/>
              </a:path>
              <a:path extrusionOk="0" h="95884" w="979804">
                <a:moveTo>
                  <a:pt x="283425" y="1587"/>
                </a:moveTo>
                <a:lnTo>
                  <a:pt x="251523" y="1587"/>
                </a:lnTo>
                <a:lnTo>
                  <a:pt x="251523" y="93903"/>
                </a:lnTo>
                <a:lnTo>
                  <a:pt x="269303" y="93903"/>
                </a:lnTo>
                <a:lnTo>
                  <a:pt x="269303" y="60655"/>
                </a:lnTo>
                <a:lnTo>
                  <a:pt x="303898" y="60655"/>
                </a:lnTo>
                <a:lnTo>
                  <a:pt x="301637" y="56972"/>
                </a:lnTo>
                <a:lnTo>
                  <a:pt x="308399" y="52724"/>
                </a:lnTo>
                <a:lnTo>
                  <a:pt x="313504" y="47004"/>
                </a:lnTo>
                <a:lnTo>
                  <a:pt x="314309" y="45250"/>
                </a:lnTo>
                <a:lnTo>
                  <a:pt x="269303" y="45250"/>
                </a:lnTo>
                <a:lnTo>
                  <a:pt x="269303" y="18186"/>
                </a:lnTo>
                <a:lnTo>
                  <a:pt x="314309" y="18186"/>
                </a:lnTo>
                <a:lnTo>
                  <a:pt x="308408" y="10106"/>
                </a:lnTo>
                <a:lnTo>
                  <a:pt x="297544" y="3838"/>
                </a:lnTo>
                <a:lnTo>
                  <a:pt x="283425" y="1587"/>
                </a:lnTo>
                <a:close/>
              </a:path>
              <a:path extrusionOk="0" h="95884" w="979804">
                <a:moveTo>
                  <a:pt x="303898" y="60655"/>
                </a:moveTo>
                <a:lnTo>
                  <a:pt x="284886" y="60655"/>
                </a:lnTo>
                <a:lnTo>
                  <a:pt x="303885" y="93903"/>
                </a:lnTo>
                <a:lnTo>
                  <a:pt x="324307" y="93903"/>
                </a:lnTo>
                <a:lnTo>
                  <a:pt x="303898" y="60655"/>
                </a:lnTo>
                <a:close/>
              </a:path>
              <a:path extrusionOk="0" h="95884" w="979804">
                <a:moveTo>
                  <a:pt x="314309" y="18186"/>
                </a:moveTo>
                <a:lnTo>
                  <a:pt x="293458" y="18186"/>
                </a:lnTo>
                <a:lnTo>
                  <a:pt x="299529" y="23469"/>
                </a:lnTo>
                <a:lnTo>
                  <a:pt x="299529" y="41021"/>
                </a:lnTo>
                <a:lnTo>
                  <a:pt x="292658" y="45250"/>
                </a:lnTo>
                <a:lnTo>
                  <a:pt x="314309" y="45250"/>
                </a:lnTo>
                <a:lnTo>
                  <a:pt x="316730" y="39971"/>
                </a:lnTo>
                <a:lnTo>
                  <a:pt x="317855" y="31788"/>
                </a:lnTo>
                <a:lnTo>
                  <a:pt x="315388" y="19664"/>
                </a:lnTo>
                <a:lnTo>
                  <a:pt x="314309" y="18186"/>
                </a:lnTo>
                <a:close/>
              </a:path>
              <a:path extrusionOk="0" h="95884" w="979804">
                <a:moveTo>
                  <a:pt x="386041" y="1587"/>
                </a:moveTo>
                <a:lnTo>
                  <a:pt x="364147" y="1587"/>
                </a:lnTo>
                <a:lnTo>
                  <a:pt x="330923" y="93903"/>
                </a:lnTo>
                <a:lnTo>
                  <a:pt x="349910" y="93903"/>
                </a:lnTo>
                <a:lnTo>
                  <a:pt x="356107" y="75565"/>
                </a:lnTo>
                <a:lnTo>
                  <a:pt x="412675" y="75565"/>
                </a:lnTo>
                <a:lnTo>
                  <a:pt x="406932" y="59613"/>
                </a:lnTo>
                <a:lnTo>
                  <a:pt x="361518" y="59613"/>
                </a:lnTo>
                <a:lnTo>
                  <a:pt x="375094" y="19634"/>
                </a:lnTo>
                <a:lnTo>
                  <a:pt x="392539" y="19634"/>
                </a:lnTo>
                <a:lnTo>
                  <a:pt x="386041" y="1587"/>
                </a:lnTo>
                <a:close/>
              </a:path>
              <a:path extrusionOk="0" h="95884" w="979804">
                <a:moveTo>
                  <a:pt x="412675" y="75565"/>
                </a:moveTo>
                <a:lnTo>
                  <a:pt x="394093" y="75565"/>
                </a:lnTo>
                <a:lnTo>
                  <a:pt x="400278" y="93903"/>
                </a:lnTo>
                <a:lnTo>
                  <a:pt x="419277" y="93903"/>
                </a:lnTo>
                <a:lnTo>
                  <a:pt x="412675" y="75565"/>
                </a:lnTo>
                <a:close/>
              </a:path>
              <a:path extrusionOk="0" h="95884" w="979804">
                <a:moveTo>
                  <a:pt x="392539" y="19634"/>
                </a:moveTo>
                <a:lnTo>
                  <a:pt x="375094" y="19634"/>
                </a:lnTo>
                <a:lnTo>
                  <a:pt x="388683" y="59613"/>
                </a:lnTo>
                <a:lnTo>
                  <a:pt x="406932" y="59613"/>
                </a:lnTo>
                <a:lnTo>
                  <a:pt x="392539" y="19634"/>
                </a:lnTo>
                <a:close/>
              </a:path>
              <a:path extrusionOk="0" h="95884" w="979804">
                <a:moveTo>
                  <a:pt x="451459" y="1587"/>
                </a:moveTo>
                <a:lnTo>
                  <a:pt x="432485" y="1587"/>
                </a:lnTo>
                <a:lnTo>
                  <a:pt x="432485" y="93903"/>
                </a:lnTo>
                <a:lnTo>
                  <a:pt x="450265" y="93903"/>
                </a:lnTo>
                <a:lnTo>
                  <a:pt x="450265" y="32715"/>
                </a:lnTo>
                <a:lnTo>
                  <a:pt x="470745" y="32715"/>
                </a:lnTo>
                <a:lnTo>
                  <a:pt x="451459" y="1587"/>
                </a:lnTo>
                <a:close/>
              </a:path>
              <a:path extrusionOk="0" h="95884" w="979804">
                <a:moveTo>
                  <a:pt x="529412" y="32715"/>
                </a:moveTo>
                <a:lnTo>
                  <a:pt x="511492" y="32715"/>
                </a:lnTo>
                <a:lnTo>
                  <a:pt x="511492" y="93903"/>
                </a:lnTo>
                <a:lnTo>
                  <a:pt x="529412" y="93903"/>
                </a:lnTo>
                <a:lnTo>
                  <a:pt x="529412" y="32715"/>
                </a:lnTo>
                <a:close/>
              </a:path>
              <a:path extrusionOk="0" h="95884" w="979804">
                <a:moveTo>
                  <a:pt x="470745" y="32715"/>
                </a:moveTo>
                <a:lnTo>
                  <a:pt x="450265" y="32715"/>
                </a:lnTo>
                <a:lnTo>
                  <a:pt x="477977" y="77419"/>
                </a:lnTo>
                <a:lnTo>
                  <a:pt x="483908" y="77419"/>
                </a:lnTo>
                <a:lnTo>
                  <a:pt x="501406" y="49060"/>
                </a:lnTo>
                <a:lnTo>
                  <a:pt x="480872" y="49060"/>
                </a:lnTo>
                <a:lnTo>
                  <a:pt x="470745" y="32715"/>
                </a:lnTo>
                <a:close/>
              </a:path>
              <a:path extrusionOk="0" h="95884" w="979804">
                <a:moveTo>
                  <a:pt x="529412" y="1587"/>
                </a:moveTo>
                <a:lnTo>
                  <a:pt x="510298" y="1587"/>
                </a:lnTo>
                <a:lnTo>
                  <a:pt x="480872" y="49060"/>
                </a:lnTo>
                <a:lnTo>
                  <a:pt x="501406" y="49060"/>
                </a:lnTo>
                <a:lnTo>
                  <a:pt x="511492" y="32715"/>
                </a:lnTo>
                <a:lnTo>
                  <a:pt x="529412" y="32715"/>
                </a:lnTo>
                <a:lnTo>
                  <a:pt x="529412" y="1587"/>
                </a:lnTo>
                <a:close/>
              </a:path>
              <a:path extrusionOk="0" h="95884" w="979804">
                <a:moveTo>
                  <a:pt x="567004" y="1587"/>
                </a:moveTo>
                <a:lnTo>
                  <a:pt x="549211" y="1587"/>
                </a:lnTo>
                <a:lnTo>
                  <a:pt x="549211" y="93903"/>
                </a:lnTo>
                <a:lnTo>
                  <a:pt x="567004" y="93903"/>
                </a:lnTo>
                <a:lnTo>
                  <a:pt x="567004" y="1587"/>
                </a:lnTo>
                <a:close/>
              </a:path>
              <a:path extrusionOk="0" h="95884" w="979804">
                <a:moveTo>
                  <a:pt x="640067" y="1587"/>
                </a:moveTo>
                <a:lnTo>
                  <a:pt x="586790" y="1587"/>
                </a:lnTo>
                <a:lnTo>
                  <a:pt x="586790" y="93903"/>
                </a:lnTo>
                <a:lnTo>
                  <a:pt x="641248" y="93903"/>
                </a:lnTo>
                <a:lnTo>
                  <a:pt x="641248" y="77292"/>
                </a:lnTo>
                <a:lnTo>
                  <a:pt x="604583" y="77292"/>
                </a:lnTo>
                <a:lnTo>
                  <a:pt x="604583" y="55651"/>
                </a:lnTo>
                <a:lnTo>
                  <a:pt x="637031" y="55651"/>
                </a:lnTo>
                <a:lnTo>
                  <a:pt x="637031" y="39039"/>
                </a:lnTo>
                <a:lnTo>
                  <a:pt x="604583" y="39039"/>
                </a:lnTo>
                <a:lnTo>
                  <a:pt x="604583" y="18186"/>
                </a:lnTo>
                <a:lnTo>
                  <a:pt x="640067" y="18186"/>
                </a:lnTo>
                <a:lnTo>
                  <a:pt x="640067" y="1587"/>
                </a:lnTo>
                <a:close/>
              </a:path>
              <a:path extrusionOk="0" h="95884" w="979804">
                <a:moveTo>
                  <a:pt x="674623" y="1587"/>
                </a:moveTo>
                <a:lnTo>
                  <a:pt x="658418" y="1587"/>
                </a:lnTo>
                <a:lnTo>
                  <a:pt x="658418" y="93903"/>
                </a:lnTo>
                <a:lnTo>
                  <a:pt x="676338" y="93903"/>
                </a:lnTo>
                <a:lnTo>
                  <a:pt x="676338" y="32842"/>
                </a:lnTo>
                <a:lnTo>
                  <a:pt x="695562" y="32842"/>
                </a:lnTo>
                <a:lnTo>
                  <a:pt x="674623" y="1587"/>
                </a:lnTo>
                <a:close/>
              </a:path>
              <a:path extrusionOk="0" h="95884" w="979804">
                <a:moveTo>
                  <a:pt x="695562" y="32842"/>
                </a:moveTo>
                <a:lnTo>
                  <a:pt x="676338" y="32842"/>
                </a:lnTo>
                <a:lnTo>
                  <a:pt x="717245" y="93903"/>
                </a:lnTo>
                <a:lnTo>
                  <a:pt x="733450" y="93903"/>
                </a:lnTo>
                <a:lnTo>
                  <a:pt x="733450" y="62649"/>
                </a:lnTo>
                <a:lnTo>
                  <a:pt x="715530" y="62649"/>
                </a:lnTo>
                <a:lnTo>
                  <a:pt x="695562" y="32842"/>
                </a:lnTo>
                <a:close/>
              </a:path>
              <a:path extrusionOk="0" h="95884" w="979804">
                <a:moveTo>
                  <a:pt x="733450" y="1587"/>
                </a:moveTo>
                <a:lnTo>
                  <a:pt x="715530" y="1587"/>
                </a:lnTo>
                <a:lnTo>
                  <a:pt x="715530" y="62649"/>
                </a:lnTo>
                <a:lnTo>
                  <a:pt x="733450" y="62649"/>
                </a:lnTo>
                <a:lnTo>
                  <a:pt x="733450" y="1587"/>
                </a:lnTo>
                <a:close/>
              </a:path>
              <a:path extrusionOk="0" h="95884" w="979804">
                <a:moveTo>
                  <a:pt x="789368" y="18186"/>
                </a:moveTo>
                <a:lnTo>
                  <a:pt x="771448" y="18186"/>
                </a:lnTo>
                <a:lnTo>
                  <a:pt x="771448" y="93903"/>
                </a:lnTo>
                <a:lnTo>
                  <a:pt x="789368" y="93903"/>
                </a:lnTo>
                <a:lnTo>
                  <a:pt x="789368" y="18186"/>
                </a:lnTo>
                <a:close/>
              </a:path>
              <a:path extrusionOk="0" h="95884" w="979804">
                <a:moveTo>
                  <a:pt x="811529" y="1587"/>
                </a:moveTo>
                <a:lnTo>
                  <a:pt x="749299" y="1587"/>
                </a:lnTo>
                <a:lnTo>
                  <a:pt x="749299" y="18186"/>
                </a:lnTo>
                <a:lnTo>
                  <a:pt x="811529" y="18186"/>
                </a:lnTo>
                <a:lnTo>
                  <a:pt x="811529" y="1587"/>
                </a:lnTo>
                <a:close/>
              </a:path>
              <a:path extrusionOk="0" h="95884" w="979804">
                <a:moveTo>
                  <a:pt x="866673" y="1587"/>
                </a:moveTo>
                <a:lnTo>
                  <a:pt x="844778" y="1587"/>
                </a:lnTo>
                <a:lnTo>
                  <a:pt x="811542" y="93903"/>
                </a:lnTo>
                <a:lnTo>
                  <a:pt x="830529" y="93903"/>
                </a:lnTo>
                <a:lnTo>
                  <a:pt x="836739" y="75565"/>
                </a:lnTo>
                <a:lnTo>
                  <a:pt x="893296" y="75565"/>
                </a:lnTo>
                <a:lnTo>
                  <a:pt x="887556" y="59613"/>
                </a:lnTo>
                <a:lnTo>
                  <a:pt x="842149" y="59613"/>
                </a:lnTo>
                <a:lnTo>
                  <a:pt x="855725" y="19634"/>
                </a:lnTo>
                <a:lnTo>
                  <a:pt x="873168" y="19634"/>
                </a:lnTo>
                <a:lnTo>
                  <a:pt x="866673" y="1587"/>
                </a:lnTo>
                <a:close/>
              </a:path>
              <a:path extrusionOk="0" h="95884" w="979804">
                <a:moveTo>
                  <a:pt x="893296" y="75565"/>
                </a:moveTo>
                <a:lnTo>
                  <a:pt x="874712" y="75565"/>
                </a:lnTo>
                <a:lnTo>
                  <a:pt x="880910" y="93903"/>
                </a:lnTo>
                <a:lnTo>
                  <a:pt x="899896" y="93903"/>
                </a:lnTo>
                <a:lnTo>
                  <a:pt x="893296" y="75565"/>
                </a:lnTo>
                <a:close/>
              </a:path>
              <a:path extrusionOk="0" h="95884" w="979804">
                <a:moveTo>
                  <a:pt x="873168" y="19634"/>
                </a:moveTo>
                <a:lnTo>
                  <a:pt x="855725" y="19634"/>
                </a:lnTo>
                <a:lnTo>
                  <a:pt x="869314" y="59613"/>
                </a:lnTo>
                <a:lnTo>
                  <a:pt x="887556" y="59613"/>
                </a:lnTo>
                <a:lnTo>
                  <a:pt x="873168" y="19634"/>
                </a:lnTo>
                <a:close/>
              </a:path>
              <a:path extrusionOk="0" h="95884" w="979804">
                <a:moveTo>
                  <a:pt x="925093" y="67792"/>
                </a:moveTo>
                <a:lnTo>
                  <a:pt x="907834" y="73202"/>
                </a:lnTo>
                <a:lnTo>
                  <a:pt x="913104" y="83156"/>
                </a:lnTo>
                <a:lnTo>
                  <a:pt x="921626" y="90144"/>
                </a:lnTo>
                <a:lnTo>
                  <a:pt x="932547" y="94266"/>
                </a:lnTo>
                <a:lnTo>
                  <a:pt x="945019" y="95618"/>
                </a:lnTo>
                <a:lnTo>
                  <a:pt x="960577" y="93189"/>
                </a:lnTo>
                <a:lnTo>
                  <a:pt x="971276" y="86766"/>
                </a:lnTo>
                <a:lnTo>
                  <a:pt x="975904" y="79933"/>
                </a:lnTo>
                <a:lnTo>
                  <a:pt x="931951" y="79933"/>
                </a:lnTo>
                <a:lnTo>
                  <a:pt x="926516" y="73202"/>
                </a:lnTo>
                <a:lnTo>
                  <a:pt x="926414" y="73075"/>
                </a:lnTo>
                <a:lnTo>
                  <a:pt x="925093" y="67792"/>
                </a:lnTo>
                <a:close/>
              </a:path>
              <a:path extrusionOk="0" h="95884" w="979804">
                <a:moveTo>
                  <a:pt x="944232" y="0"/>
                </a:moveTo>
                <a:lnTo>
                  <a:pt x="931014" y="1960"/>
                </a:lnTo>
                <a:lnTo>
                  <a:pt x="920719" y="7580"/>
                </a:lnTo>
                <a:lnTo>
                  <a:pt x="914037" y="16464"/>
                </a:lnTo>
                <a:lnTo>
                  <a:pt x="911656" y="28219"/>
                </a:lnTo>
                <a:lnTo>
                  <a:pt x="912915" y="37149"/>
                </a:lnTo>
                <a:lnTo>
                  <a:pt x="917078" y="44673"/>
                </a:lnTo>
                <a:lnTo>
                  <a:pt x="924724" y="50666"/>
                </a:lnTo>
                <a:lnTo>
                  <a:pt x="936434" y="55003"/>
                </a:lnTo>
                <a:lnTo>
                  <a:pt x="946536" y="57306"/>
                </a:lnTo>
                <a:lnTo>
                  <a:pt x="954471" y="59599"/>
                </a:lnTo>
                <a:lnTo>
                  <a:pt x="959658" y="62956"/>
                </a:lnTo>
                <a:lnTo>
                  <a:pt x="961516" y="68453"/>
                </a:lnTo>
                <a:lnTo>
                  <a:pt x="961516" y="76365"/>
                </a:lnTo>
                <a:lnTo>
                  <a:pt x="954125" y="79933"/>
                </a:lnTo>
                <a:lnTo>
                  <a:pt x="975904" y="79933"/>
                </a:lnTo>
                <a:lnTo>
                  <a:pt x="977452" y="77648"/>
                </a:lnTo>
                <a:lnTo>
                  <a:pt x="979187" y="68453"/>
                </a:lnTo>
                <a:lnTo>
                  <a:pt x="979312" y="67792"/>
                </a:lnTo>
                <a:lnTo>
                  <a:pt x="949642" y="40881"/>
                </a:lnTo>
                <a:lnTo>
                  <a:pt x="929309" y="37452"/>
                </a:lnTo>
                <a:lnTo>
                  <a:pt x="929309" y="19634"/>
                </a:lnTo>
                <a:lnTo>
                  <a:pt x="935647" y="15684"/>
                </a:lnTo>
                <a:lnTo>
                  <a:pt x="972872" y="15684"/>
                </a:lnTo>
                <a:lnTo>
                  <a:pt x="971321" y="12403"/>
                </a:lnTo>
                <a:lnTo>
                  <a:pt x="964291" y="5586"/>
                </a:lnTo>
                <a:lnTo>
                  <a:pt x="955109" y="1415"/>
                </a:lnTo>
                <a:lnTo>
                  <a:pt x="944232" y="0"/>
                </a:lnTo>
                <a:close/>
              </a:path>
              <a:path extrusionOk="0" h="95884" w="979804">
                <a:moveTo>
                  <a:pt x="972872" y="15684"/>
                </a:moveTo>
                <a:lnTo>
                  <a:pt x="952538" y="15684"/>
                </a:lnTo>
                <a:lnTo>
                  <a:pt x="957287" y="21094"/>
                </a:lnTo>
                <a:lnTo>
                  <a:pt x="958341" y="25971"/>
                </a:lnTo>
                <a:lnTo>
                  <a:pt x="975740" y="21755"/>
                </a:lnTo>
                <a:lnTo>
                  <a:pt x="972872" y="15684"/>
                </a:lnTo>
                <a:close/>
              </a:path>
            </a:pathLst>
          </a:custGeom>
          <a:solidFill>
            <a:srgbClr val="AB778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4"/>
          <p:cNvSpPr/>
          <p:nvPr/>
        </p:nvSpPr>
        <p:spPr>
          <a:xfrm>
            <a:off x="8201721" y="327751"/>
            <a:ext cx="0" cy="457200"/>
          </a:xfrm>
          <a:custGeom>
            <a:rect b="b" l="l" r="r" t="t"/>
            <a:pathLst>
              <a:path extrusionOk="0" h="457200" w="120000">
                <a:moveTo>
                  <a:pt x="0" y="0"/>
                </a:moveTo>
                <a:lnTo>
                  <a:pt x="0" y="456755"/>
                </a:lnTo>
              </a:path>
            </a:pathLst>
          </a:custGeom>
          <a:noFill/>
          <a:ln cap="flat" cmpd="sng" w="9525">
            <a:solidFill>
              <a:srgbClr val="20141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4"/>
          <p:cNvSpPr txBox="1"/>
          <p:nvPr>
            <p:ph idx="11" type="ftr"/>
          </p:nvPr>
        </p:nvSpPr>
        <p:spPr>
          <a:xfrm>
            <a:off x="3419856" y="4954714"/>
            <a:ext cx="3218688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502920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7242048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>
  <p:cSld name="Title and Content"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6916077" y="1553959"/>
            <a:ext cx="3142615" cy="2572385"/>
          </a:xfrm>
          <a:custGeom>
            <a:rect b="b" l="l" r="r" t="t"/>
            <a:pathLst>
              <a:path extrusionOk="0" h="2572385" w="3142615">
                <a:moveTo>
                  <a:pt x="3142322" y="0"/>
                </a:moveTo>
                <a:lnTo>
                  <a:pt x="0" y="0"/>
                </a:lnTo>
                <a:lnTo>
                  <a:pt x="0" y="2572296"/>
                </a:lnTo>
                <a:lnTo>
                  <a:pt x="3142322" y="2572296"/>
                </a:lnTo>
                <a:lnTo>
                  <a:pt x="3142322" y="0"/>
                </a:lnTo>
                <a:close/>
              </a:path>
            </a:pathLst>
          </a:custGeom>
          <a:solidFill>
            <a:srgbClr val="C8878D">
              <a:alpha val="50980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0" y="1555159"/>
            <a:ext cx="7226300" cy="2571115"/>
          </a:xfrm>
          <a:custGeom>
            <a:rect b="b" l="l" r="r" t="t"/>
            <a:pathLst>
              <a:path extrusionOk="0" h="2571115" w="7226300">
                <a:moveTo>
                  <a:pt x="6916089" y="0"/>
                </a:moveTo>
                <a:lnTo>
                  <a:pt x="0" y="0"/>
                </a:lnTo>
                <a:lnTo>
                  <a:pt x="0" y="2571102"/>
                </a:lnTo>
                <a:lnTo>
                  <a:pt x="6916089" y="2571102"/>
                </a:lnTo>
                <a:lnTo>
                  <a:pt x="7225969" y="1284338"/>
                </a:lnTo>
                <a:lnTo>
                  <a:pt x="6916089" y="0"/>
                </a:lnTo>
                <a:close/>
              </a:path>
            </a:pathLst>
          </a:custGeom>
          <a:solidFill>
            <a:srgbClr val="C8878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4" name="Google Shape;24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3425" y="375335"/>
            <a:ext cx="1550162" cy="315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70119" y="372752"/>
            <a:ext cx="716097" cy="29282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/>
          <p:nvPr/>
        </p:nvSpPr>
        <p:spPr>
          <a:xfrm>
            <a:off x="8525414" y="353151"/>
            <a:ext cx="0" cy="332105"/>
          </a:xfrm>
          <a:custGeom>
            <a:rect b="b" l="l" r="r" t="t"/>
            <a:pathLst>
              <a:path extrusionOk="0" h="332105" w="120000">
                <a:moveTo>
                  <a:pt x="0" y="0"/>
                </a:moveTo>
                <a:lnTo>
                  <a:pt x="0" y="331939"/>
                </a:lnTo>
              </a:path>
            </a:pathLst>
          </a:custGeom>
          <a:noFill/>
          <a:ln cap="flat" cmpd="sng" w="9525">
            <a:solidFill>
              <a:srgbClr val="20141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2549972" y="436965"/>
            <a:ext cx="4892675" cy="538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700">
                <a:solidFill>
                  <a:srgbClr val="0C060D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502920" y="1225359"/>
            <a:ext cx="9052560" cy="35162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3419856" y="4954714"/>
            <a:ext cx="3218688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502920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7242048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ctrTitle"/>
          </p:nvPr>
        </p:nvSpPr>
        <p:spPr>
          <a:xfrm>
            <a:off x="754380" y="1651571"/>
            <a:ext cx="8549640" cy="11188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700">
                <a:solidFill>
                  <a:srgbClr val="0C060D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subTitle"/>
          </p:nvPr>
        </p:nvSpPr>
        <p:spPr>
          <a:xfrm>
            <a:off x="1508760" y="2983484"/>
            <a:ext cx="7040880" cy="1331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3419856" y="4954714"/>
            <a:ext cx="3218688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502920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7242048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2549972" y="436965"/>
            <a:ext cx="4892675" cy="538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700">
                <a:solidFill>
                  <a:srgbClr val="0C060D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502920" y="1225359"/>
            <a:ext cx="4375404" cy="35162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5180076" y="1225359"/>
            <a:ext cx="4375404" cy="35162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3419856" y="4954714"/>
            <a:ext cx="3218688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502920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7242048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549972" y="436965"/>
            <a:ext cx="4892675" cy="538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700">
                <a:solidFill>
                  <a:srgbClr val="0C060D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419856" y="4954714"/>
            <a:ext cx="3218688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502920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7242048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2549972" y="436965"/>
            <a:ext cx="4892675" cy="538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700" u="none" cap="none" strike="noStrike">
                <a:solidFill>
                  <a:srgbClr val="0C060D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502920" y="1225359"/>
            <a:ext cx="9052560" cy="35162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1" type="ftr"/>
          </p:nvPr>
        </p:nvSpPr>
        <p:spPr>
          <a:xfrm>
            <a:off x="3419856" y="4954714"/>
            <a:ext cx="3218688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3"/>
          <p:cNvSpPr txBox="1"/>
          <p:nvPr>
            <p:ph idx="10" type="dt"/>
          </p:nvPr>
        </p:nvSpPr>
        <p:spPr>
          <a:xfrm>
            <a:off x="502920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7242048" y="4954714"/>
            <a:ext cx="2313432" cy="2663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hyperlink" Target="http://www.algoritmospublicos.cl/" TargetMode="External"/><Relationship Id="rId6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hyperlink" Target="http://www.algoritmospublicos.c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2549972" y="465874"/>
            <a:ext cx="4892675" cy="8661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188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00">
                <a:solidFill>
                  <a:srgbClr val="201416"/>
                </a:solidFill>
                <a:latin typeface="Tahoma"/>
                <a:ea typeface="Tahoma"/>
                <a:cs typeface="Tahoma"/>
                <a:sym typeface="Tahoma"/>
              </a:rPr>
              <a:t>Servicio Nacional de Capacitación y Empleo</a:t>
            </a:r>
            <a:endParaRPr sz="1700">
              <a:latin typeface="Tahoma"/>
              <a:ea typeface="Tahoma"/>
              <a:cs typeface="Tahoma"/>
              <a:sym typeface="Tahoma"/>
            </a:endParaRPr>
          </a:p>
          <a:p>
            <a:pPr indent="0" lvl="0" marL="115570" rtl="0" algn="l">
              <a:lnSpc>
                <a:spcPct val="1188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00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</a:rPr>
              <a:t>Sistema de Análisis de Bolsas de Empleo, SABE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66040" rtl="0" algn="ctr">
              <a:lnSpc>
                <a:spcPct val="100000"/>
              </a:lnSpc>
              <a:spcBef>
                <a:spcPts val="894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C8878D"/>
                </a:solidFill>
                <a:latin typeface="Trebuchet MS"/>
                <a:ea typeface="Trebuchet MS"/>
                <a:cs typeface="Trebuchet MS"/>
                <a:sym typeface="Trebuchet MS"/>
              </a:rPr>
              <a:t>Experiencias destacadas</a:t>
            </a:r>
            <a:endParaRPr sz="14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739080" y="1758073"/>
            <a:ext cx="2524200" cy="15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17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PROBLEMA U OPORTUNIDAD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715" rtl="0" algn="l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12700" marR="5715" rtl="0" algn="l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Para analizar tendencias laborales se usan encuestas con representati- vidad estadística, cuyos resultados tienen rezago respecto de lo que muestran los avisos de empleo en línea.</a:t>
            </a:r>
            <a:endParaRPr sz="1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3873636" y="1757118"/>
            <a:ext cx="2906400" cy="18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17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SOLUCIÓN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080" rtl="0" algn="l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12700" marR="5080" rtl="0" algn="l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El SENCE creó el Sistema de Análisis de Bolsas de Empleo, SABE, que analiza la información de las plataformas de empleo para identificar tendencias, ocupaciones más demandadas y requisitos clave, lo que permite orientar mejor la oferta de capacitación e intermediación laboral.</a:t>
            </a:r>
            <a:endParaRPr sz="1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56820" y="1818894"/>
            <a:ext cx="400359" cy="41124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/>
          <p:nvPr/>
        </p:nvSpPr>
        <p:spPr>
          <a:xfrm>
            <a:off x="266725" y="1899598"/>
            <a:ext cx="330835" cy="330200"/>
          </a:xfrm>
          <a:custGeom>
            <a:rect b="b" l="l" r="r" t="t"/>
            <a:pathLst>
              <a:path extrusionOk="0" h="330200" w="330834">
                <a:moveTo>
                  <a:pt x="165282" y="0"/>
                </a:moveTo>
                <a:lnTo>
                  <a:pt x="101952" y="12699"/>
                </a:lnTo>
                <a:lnTo>
                  <a:pt x="48328" y="48259"/>
                </a:lnTo>
                <a:lnTo>
                  <a:pt x="12387" y="101599"/>
                </a:lnTo>
                <a:lnTo>
                  <a:pt x="4" y="163829"/>
                </a:lnTo>
                <a:lnTo>
                  <a:pt x="0" y="166369"/>
                </a:lnTo>
                <a:lnTo>
                  <a:pt x="2566" y="193039"/>
                </a:lnTo>
                <a:lnTo>
                  <a:pt x="2688" y="194309"/>
                </a:lnTo>
                <a:lnTo>
                  <a:pt x="2810" y="195579"/>
                </a:lnTo>
                <a:lnTo>
                  <a:pt x="2932" y="196849"/>
                </a:lnTo>
                <a:lnTo>
                  <a:pt x="3054" y="198119"/>
                </a:lnTo>
                <a:lnTo>
                  <a:pt x="12387" y="228599"/>
                </a:lnTo>
                <a:lnTo>
                  <a:pt x="48328" y="281939"/>
                </a:lnTo>
                <a:lnTo>
                  <a:pt x="101952" y="318769"/>
                </a:lnTo>
                <a:lnTo>
                  <a:pt x="165282" y="330199"/>
                </a:lnTo>
                <a:lnTo>
                  <a:pt x="197805" y="327659"/>
                </a:lnTo>
                <a:lnTo>
                  <a:pt x="219815" y="321309"/>
                </a:lnTo>
                <a:lnTo>
                  <a:pt x="165282" y="321309"/>
                </a:lnTo>
                <a:lnTo>
                  <a:pt x="134675" y="317499"/>
                </a:lnTo>
                <a:lnTo>
                  <a:pt x="78955" y="294639"/>
                </a:lnTo>
                <a:lnTo>
                  <a:pt x="35664" y="251459"/>
                </a:lnTo>
                <a:lnTo>
                  <a:pt x="12582" y="195579"/>
                </a:lnTo>
                <a:lnTo>
                  <a:pt x="9717" y="166369"/>
                </a:lnTo>
                <a:lnTo>
                  <a:pt x="9842" y="162559"/>
                </a:lnTo>
                <a:lnTo>
                  <a:pt x="12209" y="138429"/>
                </a:lnTo>
                <a:lnTo>
                  <a:pt x="12333" y="137159"/>
                </a:lnTo>
                <a:lnTo>
                  <a:pt x="12458" y="135889"/>
                </a:lnTo>
                <a:lnTo>
                  <a:pt x="35664" y="78739"/>
                </a:lnTo>
                <a:lnTo>
                  <a:pt x="78955" y="35559"/>
                </a:lnTo>
                <a:lnTo>
                  <a:pt x="134675" y="12699"/>
                </a:lnTo>
                <a:lnTo>
                  <a:pt x="165282" y="10159"/>
                </a:lnTo>
                <a:lnTo>
                  <a:pt x="221923" y="10159"/>
                </a:lnTo>
                <a:lnTo>
                  <a:pt x="212929" y="6349"/>
                </a:lnTo>
                <a:lnTo>
                  <a:pt x="197434" y="2539"/>
                </a:lnTo>
                <a:lnTo>
                  <a:pt x="165282" y="0"/>
                </a:lnTo>
                <a:close/>
              </a:path>
              <a:path extrusionOk="0" h="330200" w="330834">
                <a:moveTo>
                  <a:pt x="321617" y="111759"/>
                </a:moveTo>
                <a:lnTo>
                  <a:pt x="311294" y="111759"/>
                </a:lnTo>
                <a:lnTo>
                  <a:pt x="315485" y="124459"/>
                </a:lnTo>
                <a:lnTo>
                  <a:pt x="318514" y="137159"/>
                </a:lnTo>
                <a:lnTo>
                  <a:pt x="320352" y="151129"/>
                </a:lnTo>
                <a:lnTo>
                  <a:pt x="320465" y="153669"/>
                </a:lnTo>
                <a:lnTo>
                  <a:pt x="320521" y="154939"/>
                </a:lnTo>
                <a:lnTo>
                  <a:pt x="320634" y="157479"/>
                </a:lnTo>
                <a:lnTo>
                  <a:pt x="320746" y="160019"/>
                </a:lnTo>
                <a:lnTo>
                  <a:pt x="320847" y="166369"/>
                </a:lnTo>
                <a:lnTo>
                  <a:pt x="318236" y="193039"/>
                </a:lnTo>
                <a:lnTo>
                  <a:pt x="318112" y="194309"/>
                </a:lnTo>
                <a:lnTo>
                  <a:pt x="317987" y="195579"/>
                </a:lnTo>
                <a:lnTo>
                  <a:pt x="294907" y="251459"/>
                </a:lnTo>
                <a:lnTo>
                  <a:pt x="251616" y="294639"/>
                </a:lnTo>
                <a:lnTo>
                  <a:pt x="195895" y="317499"/>
                </a:lnTo>
                <a:lnTo>
                  <a:pt x="165282" y="321309"/>
                </a:lnTo>
                <a:lnTo>
                  <a:pt x="219815" y="321309"/>
                </a:lnTo>
                <a:lnTo>
                  <a:pt x="257006" y="303529"/>
                </a:lnTo>
                <a:lnTo>
                  <a:pt x="303000" y="256539"/>
                </a:lnTo>
                <a:lnTo>
                  <a:pt x="327523" y="198119"/>
                </a:lnTo>
                <a:lnTo>
                  <a:pt x="330577" y="166369"/>
                </a:lnTo>
                <a:lnTo>
                  <a:pt x="330509" y="161289"/>
                </a:lnTo>
                <a:lnTo>
                  <a:pt x="330001" y="151129"/>
                </a:lnTo>
                <a:lnTo>
                  <a:pt x="329937" y="149859"/>
                </a:lnTo>
                <a:lnTo>
                  <a:pt x="327675" y="133349"/>
                </a:lnTo>
                <a:lnTo>
                  <a:pt x="323954" y="118109"/>
                </a:lnTo>
                <a:lnTo>
                  <a:pt x="321617" y="111759"/>
                </a:lnTo>
                <a:close/>
              </a:path>
              <a:path extrusionOk="0" h="330200" w="330834">
                <a:moveTo>
                  <a:pt x="67860" y="91439"/>
                </a:moveTo>
                <a:lnTo>
                  <a:pt x="45491" y="128269"/>
                </a:lnTo>
                <a:lnTo>
                  <a:pt x="39947" y="158749"/>
                </a:lnTo>
                <a:lnTo>
                  <a:pt x="39845" y="160019"/>
                </a:lnTo>
                <a:lnTo>
                  <a:pt x="39743" y="161289"/>
                </a:lnTo>
                <a:lnTo>
                  <a:pt x="39641" y="162559"/>
                </a:lnTo>
                <a:lnTo>
                  <a:pt x="39540" y="163829"/>
                </a:lnTo>
                <a:lnTo>
                  <a:pt x="49343" y="213359"/>
                </a:lnTo>
                <a:lnTo>
                  <a:pt x="76338" y="251459"/>
                </a:lnTo>
                <a:lnTo>
                  <a:pt x="116344" y="278129"/>
                </a:lnTo>
                <a:lnTo>
                  <a:pt x="165282" y="287019"/>
                </a:lnTo>
                <a:lnTo>
                  <a:pt x="214222" y="278129"/>
                </a:lnTo>
                <a:lnTo>
                  <a:pt x="216128" y="276859"/>
                </a:lnTo>
                <a:lnTo>
                  <a:pt x="165282" y="276859"/>
                </a:lnTo>
                <a:lnTo>
                  <a:pt x="120130" y="267969"/>
                </a:lnTo>
                <a:lnTo>
                  <a:pt x="83216" y="245109"/>
                </a:lnTo>
                <a:lnTo>
                  <a:pt x="58306" y="209549"/>
                </a:lnTo>
                <a:lnTo>
                  <a:pt x="49166" y="165099"/>
                </a:lnTo>
                <a:lnTo>
                  <a:pt x="50568" y="147319"/>
                </a:lnTo>
                <a:lnTo>
                  <a:pt x="54724" y="130809"/>
                </a:lnTo>
                <a:lnTo>
                  <a:pt x="61559" y="115569"/>
                </a:lnTo>
                <a:lnTo>
                  <a:pt x="70997" y="100329"/>
                </a:lnTo>
                <a:lnTo>
                  <a:pt x="72598" y="97789"/>
                </a:lnTo>
                <a:lnTo>
                  <a:pt x="72153" y="95249"/>
                </a:lnTo>
                <a:lnTo>
                  <a:pt x="67860" y="91439"/>
                </a:lnTo>
                <a:close/>
              </a:path>
              <a:path extrusionOk="0" h="330200" w="330834">
                <a:moveTo>
                  <a:pt x="274944" y="126999"/>
                </a:moveTo>
                <a:lnTo>
                  <a:pt x="238764" y="126999"/>
                </a:lnTo>
                <a:lnTo>
                  <a:pt x="275912" y="137159"/>
                </a:lnTo>
                <a:lnTo>
                  <a:pt x="277652" y="137159"/>
                </a:lnTo>
                <a:lnTo>
                  <a:pt x="279273" y="143509"/>
                </a:lnTo>
                <a:lnTo>
                  <a:pt x="280450" y="151129"/>
                </a:lnTo>
                <a:lnTo>
                  <a:pt x="281049" y="157479"/>
                </a:lnTo>
                <a:lnTo>
                  <a:pt x="281168" y="158749"/>
                </a:lnTo>
                <a:lnTo>
                  <a:pt x="281217" y="160019"/>
                </a:lnTo>
                <a:lnTo>
                  <a:pt x="281314" y="162559"/>
                </a:lnTo>
                <a:lnTo>
                  <a:pt x="272270" y="209549"/>
                </a:lnTo>
                <a:lnTo>
                  <a:pt x="247359" y="245109"/>
                </a:lnTo>
                <a:lnTo>
                  <a:pt x="210441" y="267969"/>
                </a:lnTo>
                <a:lnTo>
                  <a:pt x="165282" y="276859"/>
                </a:lnTo>
                <a:lnTo>
                  <a:pt x="216128" y="276859"/>
                </a:lnTo>
                <a:lnTo>
                  <a:pt x="254233" y="251459"/>
                </a:lnTo>
                <a:lnTo>
                  <a:pt x="281232" y="213359"/>
                </a:lnTo>
                <a:lnTo>
                  <a:pt x="291139" y="165099"/>
                </a:lnTo>
                <a:lnTo>
                  <a:pt x="291052" y="162559"/>
                </a:lnTo>
                <a:lnTo>
                  <a:pt x="290965" y="160019"/>
                </a:lnTo>
                <a:lnTo>
                  <a:pt x="290878" y="157479"/>
                </a:lnTo>
                <a:lnTo>
                  <a:pt x="290106" y="149859"/>
                </a:lnTo>
                <a:lnTo>
                  <a:pt x="288841" y="142239"/>
                </a:lnTo>
                <a:lnTo>
                  <a:pt x="287101" y="134619"/>
                </a:lnTo>
                <a:lnTo>
                  <a:pt x="288053" y="134619"/>
                </a:lnTo>
                <a:lnTo>
                  <a:pt x="288942" y="133349"/>
                </a:lnTo>
                <a:lnTo>
                  <a:pt x="294746" y="128269"/>
                </a:lnTo>
                <a:lnTo>
                  <a:pt x="279430" y="128269"/>
                </a:lnTo>
                <a:lnTo>
                  <a:pt x="274944" y="126999"/>
                </a:lnTo>
                <a:close/>
              </a:path>
              <a:path extrusionOk="0" h="330200" w="330834">
                <a:moveTo>
                  <a:pt x="175754" y="85089"/>
                </a:moveTo>
                <a:lnTo>
                  <a:pt x="165282" y="85089"/>
                </a:lnTo>
                <a:lnTo>
                  <a:pt x="132833" y="91439"/>
                </a:lnTo>
                <a:lnTo>
                  <a:pt x="106308" y="107949"/>
                </a:lnTo>
                <a:lnTo>
                  <a:pt x="88410" y="134619"/>
                </a:lnTo>
                <a:lnTo>
                  <a:pt x="81843" y="165099"/>
                </a:lnTo>
                <a:lnTo>
                  <a:pt x="88410" y="196849"/>
                </a:lnTo>
                <a:lnTo>
                  <a:pt x="106308" y="222249"/>
                </a:lnTo>
                <a:lnTo>
                  <a:pt x="132833" y="240029"/>
                </a:lnTo>
                <a:lnTo>
                  <a:pt x="165282" y="246379"/>
                </a:lnTo>
                <a:lnTo>
                  <a:pt x="197733" y="240029"/>
                </a:lnTo>
                <a:lnTo>
                  <a:pt x="203418" y="236219"/>
                </a:lnTo>
                <a:lnTo>
                  <a:pt x="165282" y="236219"/>
                </a:lnTo>
                <a:lnTo>
                  <a:pt x="136612" y="231139"/>
                </a:lnTo>
                <a:lnTo>
                  <a:pt x="113176" y="215899"/>
                </a:lnTo>
                <a:lnTo>
                  <a:pt x="97361" y="193039"/>
                </a:lnTo>
                <a:lnTo>
                  <a:pt x="91559" y="165099"/>
                </a:lnTo>
                <a:lnTo>
                  <a:pt x="97361" y="138429"/>
                </a:lnTo>
                <a:lnTo>
                  <a:pt x="113176" y="115569"/>
                </a:lnTo>
                <a:lnTo>
                  <a:pt x="136612" y="100329"/>
                </a:lnTo>
                <a:lnTo>
                  <a:pt x="165282" y="93979"/>
                </a:lnTo>
                <a:lnTo>
                  <a:pt x="204538" y="93979"/>
                </a:lnTo>
                <a:lnTo>
                  <a:pt x="195459" y="90169"/>
                </a:lnTo>
                <a:lnTo>
                  <a:pt x="185839" y="87629"/>
                </a:lnTo>
                <a:lnTo>
                  <a:pt x="175754" y="85089"/>
                </a:lnTo>
                <a:close/>
              </a:path>
              <a:path extrusionOk="0" h="330200" w="330834">
                <a:moveTo>
                  <a:pt x="239370" y="128269"/>
                </a:moveTo>
                <a:lnTo>
                  <a:pt x="227944" y="128269"/>
                </a:lnTo>
                <a:lnTo>
                  <a:pt x="232632" y="137159"/>
                </a:lnTo>
                <a:lnTo>
                  <a:pt x="236110" y="146049"/>
                </a:lnTo>
                <a:lnTo>
                  <a:pt x="238274" y="154939"/>
                </a:lnTo>
                <a:lnTo>
                  <a:pt x="238460" y="157479"/>
                </a:lnTo>
                <a:lnTo>
                  <a:pt x="238553" y="158749"/>
                </a:lnTo>
                <a:lnTo>
                  <a:pt x="238646" y="160019"/>
                </a:lnTo>
                <a:lnTo>
                  <a:pt x="238739" y="161289"/>
                </a:lnTo>
                <a:lnTo>
                  <a:pt x="238832" y="162559"/>
                </a:lnTo>
                <a:lnTo>
                  <a:pt x="238925" y="163829"/>
                </a:lnTo>
                <a:lnTo>
                  <a:pt x="239018" y="165099"/>
                </a:lnTo>
                <a:lnTo>
                  <a:pt x="233214" y="193039"/>
                </a:lnTo>
                <a:lnTo>
                  <a:pt x="217395" y="215899"/>
                </a:lnTo>
                <a:lnTo>
                  <a:pt x="193954" y="231139"/>
                </a:lnTo>
                <a:lnTo>
                  <a:pt x="165282" y="236219"/>
                </a:lnTo>
                <a:lnTo>
                  <a:pt x="203418" y="236219"/>
                </a:lnTo>
                <a:lnTo>
                  <a:pt x="224262" y="222249"/>
                </a:lnTo>
                <a:lnTo>
                  <a:pt x="242165" y="196849"/>
                </a:lnTo>
                <a:lnTo>
                  <a:pt x="248734" y="165099"/>
                </a:lnTo>
                <a:lnTo>
                  <a:pt x="248069" y="154939"/>
                </a:lnTo>
                <a:lnTo>
                  <a:pt x="246130" y="144779"/>
                </a:lnTo>
                <a:lnTo>
                  <a:pt x="243001" y="135889"/>
                </a:lnTo>
                <a:lnTo>
                  <a:pt x="239370" y="128269"/>
                </a:lnTo>
                <a:close/>
              </a:path>
              <a:path extrusionOk="0" h="330200" w="330834">
                <a:moveTo>
                  <a:pt x="174909" y="124459"/>
                </a:moveTo>
                <a:lnTo>
                  <a:pt x="165282" y="124459"/>
                </a:lnTo>
                <a:lnTo>
                  <a:pt x="148772" y="126999"/>
                </a:lnTo>
                <a:lnTo>
                  <a:pt x="135270" y="135889"/>
                </a:lnTo>
                <a:lnTo>
                  <a:pt x="126158" y="149859"/>
                </a:lnTo>
                <a:lnTo>
                  <a:pt x="122813" y="165099"/>
                </a:lnTo>
                <a:lnTo>
                  <a:pt x="126158" y="181609"/>
                </a:lnTo>
                <a:lnTo>
                  <a:pt x="135270" y="194309"/>
                </a:lnTo>
                <a:lnTo>
                  <a:pt x="148772" y="203199"/>
                </a:lnTo>
                <a:lnTo>
                  <a:pt x="165282" y="207009"/>
                </a:lnTo>
                <a:lnTo>
                  <a:pt x="181798" y="203199"/>
                </a:lnTo>
                <a:lnTo>
                  <a:pt x="191441" y="196849"/>
                </a:lnTo>
                <a:lnTo>
                  <a:pt x="165282" y="196849"/>
                </a:lnTo>
                <a:lnTo>
                  <a:pt x="152548" y="194309"/>
                </a:lnTo>
                <a:lnTo>
                  <a:pt x="142140" y="187959"/>
                </a:lnTo>
                <a:lnTo>
                  <a:pt x="135118" y="177799"/>
                </a:lnTo>
                <a:lnTo>
                  <a:pt x="132542" y="165099"/>
                </a:lnTo>
                <a:lnTo>
                  <a:pt x="135118" y="153669"/>
                </a:lnTo>
                <a:lnTo>
                  <a:pt x="142140" y="143509"/>
                </a:lnTo>
                <a:lnTo>
                  <a:pt x="152548" y="135889"/>
                </a:lnTo>
                <a:lnTo>
                  <a:pt x="165282" y="133349"/>
                </a:lnTo>
                <a:lnTo>
                  <a:pt x="185907" y="133349"/>
                </a:lnTo>
                <a:lnTo>
                  <a:pt x="192248" y="126999"/>
                </a:lnTo>
                <a:lnTo>
                  <a:pt x="179303" y="126999"/>
                </a:lnTo>
                <a:lnTo>
                  <a:pt x="174909" y="124459"/>
                </a:lnTo>
                <a:close/>
              </a:path>
              <a:path extrusionOk="0" h="330200" w="330834">
                <a:moveTo>
                  <a:pt x="207506" y="158749"/>
                </a:moveTo>
                <a:lnTo>
                  <a:pt x="197235" y="158749"/>
                </a:lnTo>
                <a:lnTo>
                  <a:pt x="198035" y="162559"/>
                </a:lnTo>
                <a:lnTo>
                  <a:pt x="198035" y="165099"/>
                </a:lnTo>
                <a:lnTo>
                  <a:pt x="195457" y="177799"/>
                </a:lnTo>
                <a:lnTo>
                  <a:pt x="188431" y="187959"/>
                </a:lnTo>
                <a:lnTo>
                  <a:pt x="178019" y="194309"/>
                </a:lnTo>
                <a:lnTo>
                  <a:pt x="165282" y="196849"/>
                </a:lnTo>
                <a:lnTo>
                  <a:pt x="191441" y="196849"/>
                </a:lnTo>
                <a:lnTo>
                  <a:pt x="195299" y="194309"/>
                </a:lnTo>
                <a:lnTo>
                  <a:pt x="204408" y="181609"/>
                </a:lnTo>
                <a:lnTo>
                  <a:pt x="207751" y="165099"/>
                </a:lnTo>
                <a:lnTo>
                  <a:pt x="207751" y="160019"/>
                </a:lnTo>
                <a:lnTo>
                  <a:pt x="207506" y="158749"/>
                </a:lnTo>
                <a:close/>
              </a:path>
              <a:path extrusionOk="0" h="330200" w="330834">
                <a:moveTo>
                  <a:pt x="185907" y="133349"/>
                </a:moveTo>
                <a:lnTo>
                  <a:pt x="167352" y="133349"/>
                </a:lnTo>
                <a:lnTo>
                  <a:pt x="169359" y="134619"/>
                </a:lnTo>
                <a:lnTo>
                  <a:pt x="171315" y="134619"/>
                </a:lnTo>
                <a:lnTo>
                  <a:pt x="154220" y="151129"/>
                </a:lnTo>
                <a:lnTo>
                  <a:pt x="150348" y="157479"/>
                </a:lnTo>
                <a:lnTo>
                  <a:pt x="149058" y="163829"/>
                </a:lnTo>
                <a:lnTo>
                  <a:pt x="150348" y="170179"/>
                </a:lnTo>
                <a:lnTo>
                  <a:pt x="154220" y="176529"/>
                </a:lnTo>
                <a:lnTo>
                  <a:pt x="157561" y="180339"/>
                </a:lnTo>
                <a:lnTo>
                  <a:pt x="161993" y="181609"/>
                </a:lnTo>
                <a:lnTo>
                  <a:pt x="171442" y="181609"/>
                </a:lnTo>
                <a:lnTo>
                  <a:pt x="175874" y="180339"/>
                </a:lnTo>
                <a:lnTo>
                  <a:pt x="184670" y="171449"/>
                </a:lnTo>
                <a:lnTo>
                  <a:pt x="162602" y="171449"/>
                </a:lnTo>
                <a:lnTo>
                  <a:pt x="158005" y="166369"/>
                </a:lnTo>
                <a:lnTo>
                  <a:pt x="158005" y="161289"/>
                </a:lnTo>
                <a:lnTo>
                  <a:pt x="185907" y="133349"/>
                </a:lnTo>
                <a:close/>
              </a:path>
              <a:path extrusionOk="0" h="330200" w="330834">
                <a:moveTo>
                  <a:pt x="275239" y="59689"/>
                </a:moveTo>
                <a:lnTo>
                  <a:pt x="260850" y="59689"/>
                </a:lnTo>
                <a:lnTo>
                  <a:pt x="272076" y="69849"/>
                </a:lnTo>
                <a:lnTo>
                  <a:pt x="172331" y="170179"/>
                </a:lnTo>
                <a:lnTo>
                  <a:pt x="170832" y="171449"/>
                </a:lnTo>
                <a:lnTo>
                  <a:pt x="184670" y="171449"/>
                </a:lnTo>
                <a:lnTo>
                  <a:pt x="197235" y="158749"/>
                </a:lnTo>
                <a:lnTo>
                  <a:pt x="207506" y="158749"/>
                </a:lnTo>
                <a:lnTo>
                  <a:pt x="206773" y="154939"/>
                </a:lnTo>
                <a:lnTo>
                  <a:pt x="204995" y="151129"/>
                </a:lnTo>
                <a:lnTo>
                  <a:pt x="227944" y="128269"/>
                </a:lnTo>
                <a:lnTo>
                  <a:pt x="239370" y="128269"/>
                </a:lnTo>
                <a:lnTo>
                  <a:pt x="238764" y="126999"/>
                </a:lnTo>
                <a:lnTo>
                  <a:pt x="274944" y="126999"/>
                </a:lnTo>
                <a:lnTo>
                  <a:pt x="239056" y="116839"/>
                </a:lnTo>
                <a:lnTo>
                  <a:pt x="280255" y="76199"/>
                </a:lnTo>
                <a:lnTo>
                  <a:pt x="310945" y="76199"/>
                </a:lnTo>
                <a:lnTo>
                  <a:pt x="302849" y="73659"/>
                </a:lnTo>
                <a:lnTo>
                  <a:pt x="299132" y="68579"/>
                </a:lnTo>
                <a:lnTo>
                  <a:pt x="286745" y="68579"/>
                </a:lnTo>
                <a:lnTo>
                  <a:pt x="281589" y="66039"/>
                </a:lnTo>
                <a:lnTo>
                  <a:pt x="275239" y="59689"/>
                </a:lnTo>
                <a:close/>
              </a:path>
              <a:path extrusionOk="0" h="330200" w="330834">
                <a:moveTo>
                  <a:pt x="290961" y="120649"/>
                </a:moveTo>
                <a:lnTo>
                  <a:pt x="287875" y="120649"/>
                </a:lnTo>
                <a:lnTo>
                  <a:pt x="281474" y="126999"/>
                </a:lnTo>
                <a:lnTo>
                  <a:pt x="279430" y="128269"/>
                </a:lnTo>
                <a:lnTo>
                  <a:pt x="294746" y="128269"/>
                </a:lnTo>
                <a:lnTo>
                  <a:pt x="294746" y="124459"/>
                </a:lnTo>
                <a:lnTo>
                  <a:pt x="290961" y="120649"/>
                </a:lnTo>
                <a:close/>
              </a:path>
              <a:path extrusionOk="0" h="330200" w="330834">
                <a:moveTo>
                  <a:pt x="203848" y="53339"/>
                </a:moveTo>
                <a:lnTo>
                  <a:pt x="172880" y="53339"/>
                </a:lnTo>
                <a:lnTo>
                  <a:pt x="194835" y="57149"/>
                </a:lnTo>
                <a:lnTo>
                  <a:pt x="204538" y="93979"/>
                </a:lnTo>
                <a:lnTo>
                  <a:pt x="165282" y="93979"/>
                </a:lnTo>
                <a:lnTo>
                  <a:pt x="184648" y="96519"/>
                </a:lnTo>
                <a:lnTo>
                  <a:pt x="193655" y="100329"/>
                </a:lnTo>
                <a:lnTo>
                  <a:pt x="202099" y="104139"/>
                </a:lnTo>
                <a:lnTo>
                  <a:pt x="179303" y="126999"/>
                </a:lnTo>
                <a:lnTo>
                  <a:pt x="192248" y="126999"/>
                </a:lnTo>
                <a:lnTo>
                  <a:pt x="213809" y="105409"/>
                </a:lnTo>
                <a:lnTo>
                  <a:pt x="214622" y="105409"/>
                </a:lnTo>
                <a:lnTo>
                  <a:pt x="228747" y="91439"/>
                </a:lnTo>
                <a:lnTo>
                  <a:pt x="214025" y="91439"/>
                </a:lnTo>
                <a:lnTo>
                  <a:pt x="203848" y="53339"/>
                </a:lnTo>
                <a:close/>
              </a:path>
              <a:path extrusionOk="0" h="330200" w="330834">
                <a:moveTo>
                  <a:pt x="310945" y="76199"/>
                </a:moveTo>
                <a:lnTo>
                  <a:pt x="280255" y="76199"/>
                </a:lnTo>
                <a:lnTo>
                  <a:pt x="312729" y="87629"/>
                </a:lnTo>
                <a:lnTo>
                  <a:pt x="314050" y="88899"/>
                </a:lnTo>
                <a:lnTo>
                  <a:pt x="314939" y="92709"/>
                </a:lnTo>
                <a:lnTo>
                  <a:pt x="314406" y="93979"/>
                </a:lnTo>
                <a:lnTo>
                  <a:pt x="300131" y="109219"/>
                </a:lnTo>
                <a:lnTo>
                  <a:pt x="300131" y="111759"/>
                </a:lnTo>
                <a:lnTo>
                  <a:pt x="303928" y="115569"/>
                </a:lnTo>
                <a:lnTo>
                  <a:pt x="307001" y="115569"/>
                </a:lnTo>
                <a:lnTo>
                  <a:pt x="311294" y="111759"/>
                </a:lnTo>
                <a:lnTo>
                  <a:pt x="321617" y="111759"/>
                </a:lnTo>
                <a:lnTo>
                  <a:pt x="318812" y="104139"/>
                </a:lnTo>
                <a:lnTo>
                  <a:pt x="323638" y="99059"/>
                </a:lnTo>
                <a:lnTo>
                  <a:pt x="325162" y="93979"/>
                </a:lnTo>
                <a:lnTo>
                  <a:pt x="322762" y="82549"/>
                </a:lnTo>
                <a:lnTo>
                  <a:pt x="319041" y="78739"/>
                </a:lnTo>
                <a:lnTo>
                  <a:pt x="310945" y="76199"/>
                </a:lnTo>
                <a:close/>
              </a:path>
              <a:path extrusionOk="0" h="330200" w="330834">
                <a:moveTo>
                  <a:pt x="253652" y="16509"/>
                </a:moveTo>
                <a:lnTo>
                  <a:pt x="240352" y="16509"/>
                </a:lnTo>
                <a:lnTo>
                  <a:pt x="242701" y="17779"/>
                </a:lnTo>
                <a:lnTo>
                  <a:pt x="244175" y="19049"/>
                </a:lnTo>
                <a:lnTo>
                  <a:pt x="255274" y="50799"/>
                </a:lnTo>
                <a:lnTo>
                  <a:pt x="214025" y="91439"/>
                </a:lnTo>
                <a:lnTo>
                  <a:pt x="228747" y="91439"/>
                </a:lnTo>
                <a:lnTo>
                  <a:pt x="260850" y="59689"/>
                </a:lnTo>
                <a:lnTo>
                  <a:pt x="275239" y="59689"/>
                </a:lnTo>
                <a:lnTo>
                  <a:pt x="265079" y="49529"/>
                </a:lnTo>
                <a:lnTo>
                  <a:pt x="263263" y="44449"/>
                </a:lnTo>
                <a:lnTo>
                  <a:pt x="277891" y="44449"/>
                </a:lnTo>
                <a:lnTo>
                  <a:pt x="276439" y="43179"/>
                </a:lnTo>
                <a:lnTo>
                  <a:pt x="270408" y="38099"/>
                </a:lnTo>
                <a:lnTo>
                  <a:pt x="264170" y="33019"/>
                </a:lnTo>
                <a:lnTo>
                  <a:pt x="257738" y="27939"/>
                </a:lnTo>
                <a:lnTo>
                  <a:pt x="253652" y="16509"/>
                </a:lnTo>
                <a:close/>
              </a:path>
              <a:path extrusionOk="0" h="330200" w="330834">
                <a:moveTo>
                  <a:pt x="165282" y="43179"/>
                </a:moveTo>
                <a:lnTo>
                  <a:pt x="141510" y="45719"/>
                </a:lnTo>
                <a:lnTo>
                  <a:pt x="118856" y="52069"/>
                </a:lnTo>
                <a:lnTo>
                  <a:pt x="97847" y="62229"/>
                </a:lnTo>
                <a:lnTo>
                  <a:pt x="79011" y="77469"/>
                </a:lnTo>
                <a:lnTo>
                  <a:pt x="77030" y="78739"/>
                </a:lnTo>
                <a:lnTo>
                  <a:pt x="76877" y="81279"/>
                </a:lnTo>
                <a:lnTo>
                  <a:pt x="80497" y="85089"/>
                </a:lnTo>
                <a:lnTo>
                  <a:pt x="83570" y="86359"/>
                </a:lnTo>
                <a:lnTo>
                  <a:pt x="85552" y="83819"/>
                </a:lnTo>
                <a:lnTo>
                  <a:pt x="102951" y="71119"/>
                </a:lnTo>
                <a:lnTo>
                  <a:pt x="122364" y="60959"/>
                </a:lnTo>
                <a:lnTo>
                  <a:pt x="143303" y="55879"/>
                </a:lnTo>
                <a:lnTo>
                  <a:pt x="165282" y="53339"/>
                </a:lnTo>
                <a:lnTo>
                  <a:pt x="203848" y="53339"/>
                </a:lnTo>
                <a:lnTo>
                  <a:pt x="203509" y="52069"/>
                </a:lnTo>
                <a:lnTo>
                  <a:pt x="204068" y="49529"/>
                </a:lnTo>
                <a:lnTo>
                  <a:pt x="206676" y="46989"/>
                </a:lnTo>
                <a:lnTo>
                  <a:pt x="195026" y="46989"/>
                </a:lnTo>
                <a:lnTo>
                  <a:pt x="180421" y="44449"/>
                </a:lnTo>
                <a:lnTo>
                  <a:pt x="172912" y="44449"/>
                </a:lnTo>
                <a:lnTo>
                  <a:pt x="165282" y="43179"/>
                </a:lnTo>
                <a:close/>
              </a:path>
              <a:path extrusionOk="0" h="330200" w="330834">
                <a:moveTo>
                  <a:pt x="277891" y="44449"/>
                </a:moveTo>
                <a:lnTo>
                  <a:pt x="263263" y="44449"/>
                </a:lnTo>
                <a:lnTo>
                  <a:pt x="267466" y="48259"/>
                </a:lnTo>
                <a:lnTo>
                  <a:pt x="271505" y="52069"/>
                </a:lnTo>
                <a:lnTo>
                  <a:pt x="275378" y="55879"/>
                </a:lnTo>
                <a:lnTo>
                  <a:pt x="279417" y="59689"/>
                </a:lnTo>
                <a:lnTo>
                  <a:pt x="283202" y="63499"/>
                </a:lnTo>
                <a:lnTo>
                  <a:pt x="286745" y="68579"/>
                </a:lnTo>
                <a:lnTo>
                  <a:pt x="299132" y="68579"/>
                </a:lnTo>
                <a:lnTo>
                  <a:pt x="298203" y="67309"/>
                </a:lnTo>
                <a:lnTo>
                  <a:pt x="293220" y="60959"/>
                </a:lnTo>
                <a:lnTo>
                  <a:pt x="287902" y="54609"/>
                </a:lnTo>
                <a:lnTo>
                  <a:pt x="282249" y="48259"/>
                </a:lnTo>
                <a:lnTo>
                  <a:pt x="277891" y="44449"/>
                </a:lnTo>
                <a:close/>
              </a:path>
              <a:path extrusionOk="0" h="330200" w="330834">
                <a:moveTo>
                  <a:pt x="221923" y="10159"/>
                </a:moveTo>
                <a:lnTo>
                  <a:pt x="179526" y="10159"/>
                </a:lnTo>
                <a:lnTo>
                  <a:pt x="207155" y="15239"/>
                </a:lnTo>
                <a:lnTo>
                  <a:pt x="220413" y="20319"/>
                </a:lnTo>
                <a:lnTo>
                  <a:pt x="196981" y="43179"/>
                </a:lnTo>
                <a:lnTo>
                  <a:pt x="195775" y="45719"/>
                </a:lnTo>
                <a:lnTo>
                  <a:pt x="195026" y="46989"/>
                </a:lnTo>
                <a:lnTo>
                  <a:pt x="206676" y="46989"/>
                </a:lnTo>
                <a:lnTo>
                  <a:pt x="236669" y="17779"/>
                </a:lnTo>
                <a:lnTo>
                  <a:pt x="238040" y="16509"/>
                </a:lnTo>
                <a:lnTo>
                  <a:pt x="253652" y="16509"/>
                </a:lnTo>
                <a:lnTo>
                  <a:pt x="252290" y="12699"/>
                </a:lnTo>
                <a:lnTo>
                  <a:pt x="227919" y="12699"/>
                </a:lnTo>
                <a:lnTo>
                  <a:pt x="221923" y="10159"/>
                </a:lnTo>
                <a:close/>
              </a:path>
              <a:path extrusionOk="0" h="330200" w="330834">
                <a:moveTo>
                  <a:pt x="237812" y="6349"/>
                </a:moveTo>
                <a:lnTo>
                  <a:pt x="232478" y="7619"/>
                </a:lnTo>
                <a:lnTo>
                  <a:pt x="227919" y="12699"/>
                </a:lnTo>
                <a:lnTo>
                  <a:pt x="252290" y="12699"/>
                </a:lnTo>
                <a:lnTo>
                  <a:pt x="248175" y="8889"/>
                </a:lnTo>
                <a:lnTo>
                  <a:pt x="237812" y="634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"/>
          <p:cNvSpPr/>
          <p:nvPr/>
        </p:nvSpPr>
        <p:spPr>
          <a:xfrm>
            <a:off x="0" y="3750387"/>
            <a:ext cx="10054590" cy="0"/>
          </a:xfrm>
          <a:custGeom>
            <a:rect b="b" l="l" r="r" t="t"/>
            <a:pathLst>
              <a:path extrusionOk="0" h="120000" w="10054590">
                <a:moveTo>
                  <a:pt x="0" y="0"/>
                </a:moveTo>
                <a:lnTo>
                  <a:pt x="10054170" y="0"/>
                </a:lnTo>
              </a:path>
            </a:pathLst>
          </a:custGeom>
          <a:noFill/>
          <a:ln cap="flat" cmpd="sng" w="50800">
            <a:solidFill>
              <a:srgbClr val="C8878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0" name="Google Shape;60;p1"/>
          <p:cNvGrpSpPr/>
          <p:nvPr/>
        </p:nvGrpSpPr>
        <p:grpSpPr>
          <a:xfrm>
            <a:off x="3518569" y="3834891"/>
            <a:ext cx="3205363" cy="1262382"/>
            <a:chOff x="3518569" y="3834891"/>
            <a:chExt cx="3205363" cy="1262382"/>
          </a:xfrm>
        </p:grpSpPr>
        <p:pic>
          <p:nvPicPr>
            <p:cNvPr id="61" name="Google Shape;61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777736" y="3850755"/>
              <a:ext cx="1946196" cy="124651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2" name="Google Shape;62;p1"/>
            <p:cNvSpPr/>
            <p:nvPr/>
          </p:nvSpPr>
          <p:spPr>
            <a:xfrm>
              <a:off x="3518569" y="3834891"/>
              <a:ext cx="1225550" cy="883919"/>
            </a:xfrm>
            <a:custGeom>
              <a:rect b="b" l="l" r="r" t="t"/>
              <a:pathLst>
                <a:path extrusionOk="0" h="883920" w="1225550">
                  <a:moveTo>
                    <a:pt x="439077" y="0"/>
                  </a:moveTo>
                  <a:lnTo>
                    <a:pt x="429996" y="279"/>
                  </a:lnTo>
                  <a:lnTo>
                    <a:pt x="426427" y="4063"/>
                  </a:lnTo>
                  <a:lnTo>
                    <a:pt x="426692" y="12649"/>
                  </a:lnTo>
                  <a:lnTo>
                    <a:pt x="426707" y="13119"/>
                  </a:lnTo>
                  <a:lnTo>
                    <a:pt x="430479" y="16687"/>
                  </a:lnTo>
                  <a:lnTo>
                    <a:pt x="431303" y="16687"/>
                  </a:lnTo>
                  <a:lnTo>
                    <a:pt x="439546" y="16433"/>
                  </a:lnTo>
                  <a:lnTo>
                    <a:pt x="443115" y="12649"/>
                  </a:lnTo>
                  <a:lnTo>
                    <a:pt x="442863" y="4063"/>
                  </a:lnTo>
                  <a:lnTo>
                    <a:pt x="442848" y="3568"/>
                  </a:lnTo>
                  <a:lnTo>
                    <a:pt x="439077" y="0"/>
                  </a:lnTo>
                  <a:close/>
                </a:path>
                <a:path extrusionOk="0" h="883920" w="1225550">
                  <a:moveTo>
                    <a:pt x="468439" y="406"/>
                  </a:moveTo>
                  <a:lnTo>
                    <a:pt x="464565" y="3848"/>
                  </a:lnTo>
                  <a:lnTo>
                    <a:pt x="464045" y="12941"/>
                  </a:lnTo>
                  <a:lnTo>
                    <a:pt x="467525" y="16802"/>
                  </a:lnTo>
                  <a:lnTo>
                    <a:pt x="472536" y="17068"/>
                  </a:lnTo>
                  <a:lnTo>
                    <a:pt x="476846" y="17068"/>
                  </a:lnTo>
                  <a:lnTo>
                    <a:pt x="480453" y="13665"/>
                  </a:lnTo>
                  <a:lnTo>
                    <a:pt x="480974" y="4762"/>
                  </a:lnTo>
                  <a:lnTo>
                    <a:pt x="477494" y="888"/>
                  </a:lnTo>
                  <a:lnTo>
                    <a:pt x="468439" y="406"/>
                  </a:lnTo>
                  <a:close/>
                </a:path>
                <a:path extrusionOk="0" h="883920" w="1225550">
                  <a:moveTo>
                    <a:pt x="400697" y="2400"/>
                  </a:moveTo>
                  <a:lnTo>
                    <a:pt x="391680" y="3428"/>
                  </a:lnTo>
                  <a:lnTo>
                    <a:pt x="388442" y="7505"/>
                  </a:lnTo>
                  <a:lnTo>
                    <a:pt x="389458" y="16192"/>
                  </a:lnTo>
                  <a:lnTo>
                    <a:pt x="393001" y="19291"/>
                  </a:lnTo>
                  <a:lnTo>
                    <a:pt x="397754" y="19291"/>
                  </a:lnTo>
                  <a:lnTo>
                    <a:pt x="402577" y="18707"/>
                  </a:lnTo>
                  <a:lnTo>
                    <a:pt x="405815" y="14643"/>
                  </a:lnTo>
                  <a:lnTo>
                    <a:pt x="404761" y="5638"/>
                  </a:lnTo>
                  <a:lnTo>
                    <a:pt x="400697" y="2400"/>
                  </a:lnTo>
                  <a:close/>
                </a:path>
                <a:path extrusionOk="0" h="883920" w="1225550">
                  <a:moveTo>
                    <a:pt x="506729" y="3784"/>
                  </a:moveTo>
                  <a:lnTo>
                    <a:pt x="502564" y="6896"/>
                  </a:lnTo>
                  <a:lnTo>
                    <a:pt x="501307" y="15887"/>
                  </a:lnTo>
                  <a:lnTo>
                    <a:pt x="504418" y="20053"/>
                  </a:lnTo>
                  <a:lnTo>
                    <a:pt x="509450" y="20751"/>
                  </a:lnTo>
                  <a:lnTo>
                    <a:pt x="514095" y="20751"/>
                  </a:lnTo>
                  <a:lnTo>
                    <a:pt x="517613" y="17792"/>
                  </a:lnTo>
                  <a:lnTo>
                    <a:pt x="518833" y="9207"/>
                  </a:lnTo>
                  <a:lnTo>
                    <a:pt x="515708" y="5041"/>
                  </a:lnTo>
                  <a:lnTo>
                    <a:pt x="506729" y="3784"/>
                  </a:lnTo>
                  <a:close/>
                </a:path>
                <a:path extrusionOk="0" h="883920" w="1225550">
                  <a:moveTo>
                    <a:pt x="362673" y="8026"/>
                  </a:moveTo>
                  <a:lnTo>
                    <a:pt x="353771" y="9842"/>
                  </a:lnTo>
                  <a:lnTo>
                    <a:pt x="350888" y="14185"/>
                  </a:lnTo>
                  <a:lnTo>
                    <a:pt x="351802" y="18618"/>
                  </a:lnTo>
                  <a:lnTo>
                    <a:pt x="352577" y="22517"/>
                  </a:lnTo>
                  <a:lnTo>
                    <a:pt x="356006" y="25209"/>
                  </a:lnTo>
                  <a:lnTo>
                    <a:pt x="360773" y="25209"/>
                  </a:lnTo>
                  <a:lnTo>
                    <a:pt x="361467" y="25044"/>
                  </a:lnTo>
                  <a:lnTo>
                    <a:pt x="365937" y="24129"/>
                  </a:lnTo>
                  <a:lnTo>
                    <a:pt x="368795" y="19811"/>
                  </a:lnTo>
                  <a:lnTo>
                    <a:pt x="367906" y="15354"/>
                  </a:lnTo>
                  <a:lnTo>
                    <a:pt x="366991" y="10921"/>
                  </a:lnTo>
                  <a:lnTo>
                    <a:pt x="362673" y="8026"/>
                  </a:lnTo>
                  <a:close/>
                </a:path>
                <a:path extrusionOk="0" h="883920" w="1225550">
                  <a:moveTo>
                    <a:pt x="544588" y="10401"/>
                  </a:moveTo>
                  <a:lnTo>
                    <a:pt x="540194" y="13144"/>
                  </a:lnTo>
                  <a:lnTo>
                    <a:pt x="538149" y="21996"/>
                  </a:lnTo>
                  <a:lnTo>
                    <a:pt x="540905" y="26415"/>
                  </a:lnTo>
                  <a:lnTo>
                    <a:pt x="546224" y="27647"/>
                  </a:lnTo>
                  <a:lnTo>
                    <a:pt x="550925" y="27647"/>
                  </a:lnTo>
                  <a:lnTo>
                    <a:pt x="554304" y="25069"/>
                  </a:lnTo>
                  <a:lnTo>
                    <a:pt x="555167" y="21272"/>
                  </a:lnTo>
                  <a:lnTo>
                    <a:pt x="556209" y="16827"/>
                  </a:lnTo>
                  <a:lnTo>
                    <a:pt x="553440" y="12445"/>
                  </a:lnTo>
                  <a:lnTo>
                    <a:pt x="544588" y="10401"/>
                  </a:lnTo>
                  <a:close/>
                </a:path>
                <a:path extrusionOk="0" h="883920" w="1225550">
                  <a:moveTo>
                    <a:pt x="325246" y="16903"/>
                  </a:moveTo>
                  <a:lnTo>
                    <a:pt x="316547" y="19456"/>
                  </a:lnTo>
                  <a:lnTo>
                    <a:pt x="314058" y="24041"/>
                  </a:lnTo>
                  <a:lnTo>
                    <a:pt x="316382" y="31965"/>
                  </a:lnTo>
                  <a:lnTo>
                    <a:pt x="319646" y="34289"/>
                  </a:lnTo>
                  <a:lnTo>
                    <a:pt x="324374" y="34289"/>
                  </a:lnTo>
                  <a:lnTo>
                    <a:pt x="329882" y="32677"/>
                  </a:lnTo>
                  <a:lnTo>
                    <a:pt x="332358" y="28105"/>
                  </a:lnTo>
                  <a:lnTo>
                    <a:pt x="331182" y="24041"/>
                  </a:lnTo>
                  <a:lnTo>
                    <a:pt x="329817" y="19456"/>
                  </a:lnTo>
                  <a:lnTo>
                    <a:pt x="327595" y="18199"/>
                  </a:lnTo>
                  <a:lnTo>
                    <a:pt x="325246" y="16903"/>
                  </a:lnTo>
                  <a:close/>
                </a:path>
                <a:path extrusionOk="0" h="883920" w="1225550">
                  <a:moveTo>
                    <a:pt x="581748" y="20231"/>
                  </a:moveTo>
                  <a:lnTo>
                    <a:pt x="577126" y="22605"/>
                  </a:lnTo>
                  <a:lnTo>
                    <a:pt x="574357" y="31241"/>
                  </a:lnTo>
                  <a:lnTo>
                    <a:pt x="576719" y="35864"/>
                  </a:lnTo>
                  <a:lnTo>
                    <a:pt x="581863" y="37528"/>
                  </a:lnTo>
                  <a:lnTo>
                    <a:pt x="582726" y="37655"/>
                  </a:lnTo>
                  <a:lnTo>
                    <a:pt x="587032" y="37655"/>
                  </a:lnTo>
                  <a:lnTo>
                    <a:pt x="590245" y="35445"/>
                  </a:lnTo>
                  <a:lnTo>
                    <a:pt x="592759" y="27647"/>
                  </a:lnTo>
                  <a:lnTo>
                    <a:pt x="590384" y="23025"/>
                  </a:lnTo>
                  <a:lnTo>
                    <a:pt x="581748" y="20231"/>
                  </a:lnTo>
                  <a:close/>
                </a:path>
                <a:path extrusionOk="0" h="883920" w="1225550">
                  <a:moveTo>
                    <a:pt x="288721" y="28968"/>
                  </a:moveTo>
                  <a:lnTo>
                    <a:pt x="280276" y="32257"/>
                  </a:lnTo>
                  <a:lnTo>
                    <a:pt x="278193" y="37020"/>
                  </a:lnTo>
                  <a:lnTo>
                    <a:pt x="281017" y="44272"/>
                  </a:lnTo>
                  <a:lnTo>
                    <a:pt x="281101" y="44488"/>
                  </a:lnTo>
                  <a:lnTo>
                    <a:pt x="284200" y="46481"/>
                  </a:lnTo>
                  <a:lnTo>
                    <a:pt x="288467" y="46481"/>
                  </a:lnTo>
                  <a:lnTo>
                    <a:pt x="289483" y="46291"/>
                  </a:lnTo>
                  <a:lnTo>
                    <a:pt x="294690" y="44272"/>
                  </a:lnTo>
                  <a:lnTo>
                    <a:pt x="296773" y="39509"/>
                  </a:lnTo>
                  <a:lnTo>
                    <a:pt x="293496" y="31051"/>
                  </a:lnTo>
                  <a:lnTo>
                    <a:pt x="288721" y="28968"/>
                  </a:lnTo>
                  <a:close/>
                </a:path>
                <a:path extrusionOk="0" h="883920" w="1225550">
                  <a:moveTo>
                    <a:pt x="617943" y="33210"/>
                  </a:moveTo>
                  <a:lnTo>
                    <a:pt x="613130" y="35191"/>
                  </a:lnTo>
                  <a:lnTo>
                    <a:pt x="609612" y="43573"/>
                  </a:lnTo>
                  <a:lnTo>
                    <a:pt x="611581" y="48361"/>
                  </a:lnTo>
                  <a:lnTo>
                    <a:pt x="616788" y="50558"/>
                  </a:lnTo>
                  <a:lnTo>
                    <a:pt x="617867" y="50774"/>
                  </a:lnTo>
                  <a:lnTo>
                    <a:pt x="622147" y="50774"/>
                  </a:lnTo>
                  <a:lnTo>
                    <a:pt x="625195" y="48869"/>
                  </a:lnTo>
                  <a:lnTo>
                    <a:pt x="628268" y="41554"/>
                  </a:lnTo>
                  <a:lnTo>
                    <a:pt x="626300" y="36741"/>
                  </a:lnTo>
                  <a:lnTo>
                    <a:pt x="617943" y="33210"/>
                  </a:lnTo>
                  <a:close/>
                </a:path>
                <a:path extrusionOk="0" h="883920" w="1225550">
                  <a:moveTo>
                    <a:pt x="253377" y="44107"/>
                  </a:moveTo>
                  <a:lnTo>
                    <a:pt x="245236" y="48120"/>
                  </a:lnTo>
                  <a:lnTo>
                    <a:pt x="243560" y="53047"/>
                  </a:lnTo>
                  <a:lnTo>
                    <a:pt x="245579" y="57111"/>
                  </a:lnTo>
                  <a:lnTo>
                    <a:pt x="246989" y="60020"/>
                  </a:lnTo>
                  <a:lnTo>
                    <a:pt x="249923" y="61683"/>
                  </a:lnTo>
                  <a:lnTo>
                    <a:pt x="254177" y="61683"/>
                  </a:lnTo>
                  <a:lnTo>
                    <a:pt x="255396" y="61429"/>
                  </a:lnTo>
                  <a:lnTo>
                    <a:pt x="260629" y="58851"/>
                  </a:lnTo>
                  <a:lnTo>
                    <a:pt x="262318" y="53924"/>
                  </a:lnTo>
                  <a:lnTo>
                    <a:pt x="258305" y="45770"/>
                  </a:lnTo>
                  <a:lnTo>
                    <a:pt x="253377" y="44107"/>
                  </a:lnTo>
                  <a:close/>
                </a:path>
                <a:path extrusionOk="0" h="883920" w="1225550">
                  <a:moveTo>
                    <a:pt x="652868" y="49275"/>
                  </a:moveTo>
                  <a:lnTo>
                    <a:pt x="647890" y="50825"/>
                  </a:lnTo>
                  <a:lnTo>
                    <a:pt x="643686" y="58851"/>
                  </a:lnTo>
                  <a:lnTo>
                    <a:pt x="645223" y="63804"/>
                  </a:lnTo>
                  <a:lnTo>
                    <a:pt x="649236" y="65912"/>
                  </a:lnTo>
                  <a:lnTo>
                    <a:pt x="650455" y="66573"/>
                  </a:lnTo>
                  <a:lnTo>
                    <a:pt x="651763" y="66878"/>
                  </a:lnTo>
                  <a:lnTo>
                    <a:pt x="656018" y="66878"/>
                  </a:lnTo>
                  <a:lnTo>
                    <a:pt x="658850" y="65277"/>
                  </a:lnTo>
                  <a:lnTo>
                    <a:pt x="662444" y="58445"/>
                  </a:lnTo>
                  <a:lnTo>
                    <a:pt x="660895" y="53492"/>
                  </a:lnTo>
                  <a:lnTo>
                    <a:pt x="652868" y="49275"/>
                  </a:lnTo>
                  <a:close/>
                </a:path>
                <a:path extrusionOk="0" h="883920" w="1225550">
                  <a:moveTo>
                    <a:pt x="219455" y="62255"/>
                  </a:moveTo>
                  <a:lnTo>
                    <a:pt x="211683" y="66941"/>
                  </a:lnTo>
                  <a:lnTo>
                    <a:pt x="210438" y="71996"/>
                  </a:lnTo>
                  <a:lnTo>
                    <a:pt x="212813" y="75869"/>
                  </a:lnTo>
                  <a:lnTo>
                    <a:pt x="214337" y="78422"/>
                  </a:lnTo>
                  <a:lnTo>
                    <a:pt x="217068" y="79832"/>
                  </a:lnTo>
                  <a:lnTo>
                    <a:pt x="221284" y="79832"/>
                  </a:lnTo>
                  <a:lnTo>
                    <a:pt x="222745" y="79463"/>
                  </a:lnTo>
                  <a:lnTo>
                    <a:pt x="224078" y="78638"/>
                  </a:lnTo>
                  <a:lnTo>
                    <a:pt x="227977" y="76288"/>
                  </a:lnTo>
                  <a:lnTo>
                    <a:pt x="229196" y="71246"/>
                  </a:lnTo>
                  <a:lnTo>
                    <a:pt x="224510" y="63499"/>
                  </a:lnTo>
                  <a:lnTo>
                    <a:pt x="219455" y="62255"/>
                  </a:lnTo>
                  <a:close/>
                </a:path>
                <a:path extrusionOk="0" h="883920" w="1225550">
                  <a:moveTo>
                    <a:pt x="686269" y="68262"/>
                  </a:moveTo>
                  <a:lnTo>
                    <a:pt x="681202" y="69367"/>
                  </a:lnTo>
                  <a:lnTo>
                    <a:pt x="676300" y="77012"/>
                  </a:lnTo>
                  <a:lnTo>
                    <a:pt x="677417" y="82092"/>
                  </a:lnTo>
                  <a:lnTo>
                    <a:pt x="681227" y="84556"/>
                  </a:lnTo>
                  <a:lnTo>
                    <a:pt x="682612" y="85420"/>
                  </a:lnTo>
                  <a:lnTo>
                    <a:pt x="684136" y="85839"/>
                  </a:lnTo>
                  <a:lnTo>
                    <a:pt x="688365" y="85839"/>
                  </a:lnTo>
                  <a:lnTo>
                    <a:pt x="690906" y="84556"/>
                  </a:lnTo>
                  <a:lnTo>
                    <a:pt x="692558" y="82092"/>
                  </a:lnTo>
                  <a:lnTo>
                    <a:pt x="695032" y="78244"/>
                  </a:lnTo>
                  <a:lnTo>
                    <a:pt x="693927" y="73139"/>
                  </a:lnTo>
                  <a:lnTo>
                    <a:pt x="686269" y="68262"/>
                  </a:lnTo>
                  <a:close/>
                </a:path>
                <a:path extrusionOk="0" h="883920" w="1225550">
                  <a:moveTo>
                    <a:pt x="187236" y="83235"/>
                  </a:moveTo>
                  <a:lnTo>
                    <a:pt x="179908" y="88595"/>
                  </a:lnTo>
                  <a:lnTo>
                    <a:pt x="179082" y="93725"/>
                  </a:lnTo>
                  <a:lnTo>
                    <a:pt x="183375" y="99593"/>
                  </a:lnTo>
                  <a:lnTo>
                    <a:pt x="185864" y="100774"/>
                  </a:lnTo>
                  <a:lnTo>
                    <a:pt x="190093" y="100774"/>
                  </a:lnTo>
                  <a:lnTo>
                    <a:pt x="191782" y="100253"/>
                  </a:lnTo>
                  <a:lnTo>
                    <a:pt x="196926" y="96494"/>
                  </a:lnTo>
                  <a:lnTo>
                    <a:pt x="197726" y="91363"/>
                  </a:lnTo>
                  <a:lnTo>
                    <a:pt x="192366" y="84035"/>
                  </a:lnTo>
                  <a:lnTo>
                    <a:pt x="187236" y="83235"/>
                  </a:lnTo>
                  <a:close/>
                </a:path>
                <a:path extrusionOk="0" h="883920" w="1225550">
                  <a:moveTo>
                    <a:pt x="717930" y="90042"/>
                  </a:moveTo>
                  <a:lnTo>
                    <a:pt x="712774" y="90728"/>
                  </a:lnTo>
                  <a:lnTo>
                    <a:pt x="707237" y="97904"/>
                  </a:lnTo>
                  <a:lnTo>
                    <a:pt x="707910" y="103073"/>
                  </a:lnTo>
                  <a:lnTo>
                    <a:pt x="712990" y="106997"/>
                  </a:lnTo>
                  <a:lnTo>
                    <a:pt x="714768" y="107556"/>
                  </a:lnTo>
                  <a:lnTo>
                    <a:pt x="718972" y="107556"/>
                  </a:lnTo>
                  <a:lnTo>
                    <a:pt x="721410" y="106451"/>
                  </a:lnTo>
                  <a:lnTo>
                    <a:pt x="725804" y="100749"/>
                  </a:lnTo>
                  <a:lnTo>
                    <a:pt x="725119" y="95580"/>
                  </a:lnTo>
                  <a:lnTo>
                    <a:pt x="717930" y="90042"/>
                  </a:lnTo>
                  <a:close/>
                </a:path>
                <a:path extrusionOk="0" h="883920" w="1225550">
                  <a:moveTo>
                    <a:pt x="156921" y="106895"/>
                  </a:moveTo>
                  <a:lnTo>
                    <a:pt x="150075" y="112864"/>
                  </a:lnTo>
                  <a:lnTo>
                    <a:pt x="149694" y="118046"/>
                  </a:lnTo>
                  <a:lnTo>
                    <a:pt x="154292" y="123329"/>
                  </a:lnTo>
                  <a:lnTo>
                    <a:pt x="156590" y="124294"/>
                  </a:lnTo>
                  <a:lnTo>
                    <a:pt x="160794" y="124294"/>
                  </a:lnTo>
                  <a:lnTo>
                    <a:pt x="162725" y="123634"/>
                  </a:lnTo>
                  <a:lnTo>
                    <a:pt x="167703" y="119316"/>
                  </a:lnTo>
                  <a:lnTo>
                    <a:pt x="168046" y="114109"/>
                  </a:lnTo>
                  <a:lnTo>
                    <a:pt x="165074" y="110705"/>
                  </a:lnTo>
                  <a:lnTo>
                    <a:pt x="162115" y="107276"/>
                  </a:lnTo>
                  <a:lnTo>
                    <a:pt x="156921" y="106895"/>
                  </a:lnTo>
                  <a:close/>
                </a:path>
                <a:path extrusionOk="0" h="883920" w="1225550">
                  <a:moveTo>
                    <a:pt x="747610" y="114477"/>
                  </a:moveTo>
                  <a:lnTo>
                    <a:pt x="742416" y="114719"/>
                  </a:lnTo>
                  <a:lnTo>
                    <a:pt x="736269" y="121411"/>
                  </a:lnTo>
                  <a:lnTo>
                    <a:pt x="736475" y="125818"/>
                  </a:lnTo>
                  <a:lnTo>
                    <a:pt x="736511" y="126593"/>
                  </a:lnTo>
                  <a:lnTo>
                    <a:pt x="741438" y="131127"/>
                  </a:lnTo>
                  <a:lnTo>
                    <a:pt x="743432" y="131825"/>
                  </a:lnTo>
                  <a:lnTo>
                    <a:pt x="747636" y="131825"/>
                  </a:lnTo>
                  <a:lnTo>
                    <a:pt x="749833" y="130936"/>
                  </a:lnTo>
                  <a:lnTo>
                    <a:pt x="751458" y="129146"/>
                  </a:lnTo>
                  <a:lnTo>
                    <a:pt x="754532" y="125818"/>
                  </a:lnTo>
                  <a:lnTo>
                    <a:pt x="754328" y="121411"/>
                  </a:lnTo>
                  <a:lnTo>
                    <a:pt x="754291" y="120611"/>
                  </a:lnTo>
                  <a:lnTo>
                    <a:pt x="747610" y="114477"/>
                  </a:lnTo>
                  <a:close/>
                </a:path>
                <a:path extrusionOk="0" h="883920" w="1225550">
                  <a:moveTo>
                    <a:pt x="134012" y="133045"/>
                  </a:moveTo>
                  <a:lnTo>
                    <a:pt x="128727" y="133045"/>
                  </a:lnTo>
                  <a:lnTo>
                    <a:pt x="122415" y="139547"/>
                  </a:lnTo>
                  <a:lnTo>
                    <a:pt x="122491" y="144767"/>
                  </a:lnTo>
                  <a:lnTo>
                    <a:pt x="127342" y="149478"/>
                  </a:lnTo>
                  <a:lnTo>
                    <a:pt x="129412" y="150228"/>
                  </a:lnTo>
                  <a:lnTo>
                    <a:pt x="133616" y="150228"/>
                  </a:lnTo>
                  <a:lnTo>
                    <a:pt x="135553" y="149478"/>
                  </a:lnTo>
                  <a:lnTo>
                    <a:pt x="137181" y="147929"/>
                  </a:lnTo>
                  <a:lnTo>
                    <a:pt x="140512" y="144500"/>
                  </a:lnTo>
                  <a:lnTo>
                    <a:pt x="140449" y="139293"/>
                  </a:lnTo>
                  <a:lnTo>
                    <a:pt x="134012" y="133045"/>
                  </a:lnTo>
                  <a:close/>
                </a:path>
                <a:path extrusionOk="0" h="883920" w="1225550">
                  <a:moveTo>
                    <a:pt x="769912" y="141147"/>
                  </a:moveTo>
                  <a:lnTo>
                    <a:pt x="763244" y="147294"/>
                  </a:lnTo>
                  <a:lnTo>
                    <a:pt x="763028" y="152488"/>
                  </a:lnTo>
                  <a:lnTo>
                    <a:pt x="767727" y="157581"/>
                  </a:lnTo>
                  <a:lnTo>
                    <a:pt x="769924" y="158470"/>
                  </a:lnTo>
                  <a:lnTo>
                    <a:pt x="774128" y="158470"/>
                  </a:lnTo>
                  <a:lnTo>
                    <a:pt x="776122" y="157746"/>
                  </a:lnTo>
                  <a:lnTo>
                    <a:pt x="781062" y="153212"/>
                  </a:lnTo>
                  <a:lnTo>
                    <a:pt x="781240" y="148018"/>
                  </a:lnTo>
                  <a:lnTo>
                    <a:pt x="775093" y="141363"/>
                  </a:lnTo>
                  <a:lnTo>
                    <a:pt x="769912" y="141147"/>
                  </a:lnTo>
                  <a:close/>
                </a:path>
                <a:path extrusionOk="0" h="883920" w="1225550">
                  <a:moveTo>
                    <a:pt x="108051" y="160934"/>
                  </a:moveTo>
                  <a:lnTo>
                    <a:pt x="102869" y="161455"/>
                  </a:lnTo>
                  <a:lnTo>
                    <a:pt x="97116" y="168490"/>
                  </a:lnTo>
                  <a:lnTo>
                    <a:pt x="97624" y="173659"/>
                  </a:lnTo>
                  <a:lnTo>
                    <a:pt x="102679" y="177787"/>
                  </a:lnTo>
                  <a:lnTo>
                    <a:pt x="104508" y="178396"/>
                  </a:lnTo>
                  <a:lnTo>
                    <a:pt x="108737" y="178396"/>
                  </a:lnTo>
                  <a:lnTo>
                    <a:pt x="111086" y="177368"/>
                  </a:lnTo>
                  <a:lnTo>
                    <a:pt x="115595" y="171869"/>
                  </a:lnTo>
                  <a:lnTo>
                    <a:pt x="115074" y="166687"/>
                  </a:lnTo>
                  <a:lnTo>
                    <a:pt x="108051" y="160934"/>
                  </a:lnTo>
                  <a:close/>
                </a:path>
                <a:path extrusionOk="0" h="883920" w="1225550">
                  <a:moveTo>
                    <a:pt x="795096" y="169786"/>
                  </a:moveTo>
                  <a:lnTo>
                    <a:pt x="787907" y="175374"/>
                  </a:lnTo>
                  <a:lnTo>
                    <a:pt x="787247" y="180505"/>
                  </a:lnTo>
                  <a:lnTo>
                    <a:pt x="791667" y="186194"/>
                  </a:lnTo>
                  <a:lnTo>
                    <a:pt x="794080" y="187299"/>
                  </a:lnTo>
                  <a:lnTo>
                    <a:pt x="798309" y="187299"/>
                  </a:lnTo>
                  <a:lnTo>
                    <a:pt x="800074" y="186728"/>
                  </a:lnTo>
                  <a:lnTo>
                    <a:pt x="805167" y="182765"/>
                  </a:lnTo>
                  <a:lnTo>
                    <a:pt x="805827" y="177622"/>
                  </a:lnTo>
                  <a:lnTo>
                    <a:pt x="800239" y="170446"/>
                  </a:lnTo>
                  <a:lnTo>
                    <a:pt x="795096" y="169786"/>
                  </a:lnTo>
                  <a:close/>
                </a:path>
                <a:path extrusionOk="0" h="883920" w="1225550">
                  <a:moveTo>
                    <a:pt x="84632" y="191033"/>
                  </a:moveTo>
                  <a:lnTo>
                    <a:pt x="79514" y="191985"/>
                  </a:lnTo>
                  <a:lnTo>
                    <a:pt x="74371" y="199478"/>
                  </a:lnTo>
                  <a:lnTo>
                    <a:pt x="75336" y="204596"/>
                  </a:lnTo>
                  <a:lnTo>
                    <a:pt x="80492" y="208114"/>
                  </a:lnTo>
                  <a:lnTo>
                    <a:pt x="82118" y="208584"/>
                  </a:lnTo>
                  <a:lnTo>
                    <a:pt x="86347" y="208584"/>
                  </a:lnTo>
                  <a:lnTo>
                    <a:pt x="88899" y="207340"/>
                  </a:lnTo>
                  <a:lnTo>
                    <a:pt x="93078" y="201256"/>
                  </a:lnTo>
                  <a:lnTo>
                    <a:pt x="92113" y="196164"/>
                  </a:lnTo>
                  <a:lnTo>
                    <a:pt x="84632" y="191033"/>
                  </a:lnTo>
                  <a:close/>
                </a:path>
                <a:path extrusionOk="0" h="883920" w="1225550">
                  <a:moveTo>
                    <a:pt x="817740" y="200482"/>
                  </a:moveTo>
                  <a:lnTo>
                    <a:pt x="810120" y="205422"/>
                  </a:lnTo>
                  <a:lnTo>
                    <a:pt x="809040" y="210515"/>
                  </a:lnTo>
                  <a:lnTo>
                    <a:pt x="813079" y="216750"/>
                  </a:lnTo>
                  <a:lnTo>
                    <a:pt x="815708" y="218071"/>
                  </a:lnTo>
                  <a:lnTo>
                    <a:pt x="819924" y="218071"/>
                  </a:lnTo>
                  <a:lnTo>
                    <a:pt x="821474" y="217652"/>
                  </a:lnTo>
                  <a:lnTo>
                    <a:pt x="826629" y="214312"/>
                  </a:lnTo>
                  <a:lnTo>
                    <a:pt x="827773" y="209194"/>
                  </a:lnTo>
                  <a:lnTo>
                    <a:pt x="825300" y="205422"/>
                  </a:lnTo>
                  <a:lnTo>
                    <a:pt x="822820" y="201561"/>
                  </a:lnTo>
                  <a:lnTo>
                    <a:pt x="817740" y="200482"/>
                  </a:lnTo>
                  <a:close/>
                </a:path>
                <a:path extrusionOk="0" h="883920" w="1225550">
                  <a:moveTo>
                    <a:pt x="63855" y="223024"/>
                  </a:moveTo>
                  <a:lnTo>
                    <a:pt x="58851" y="224408"/>
                  </a:lnTo>
                  <a:lnTo>
                    <a:pt x="54394" y="232321"/>
                  </a:lnTo>
                  <a:lnTo>
                    <a:pt x="55778" y="237312"/>
                  </a:lnTo>
                  <a:lnTo>
                    <a:pt x="61010" y="240271"/>
                  </a:lnTo>
                  <a:lnTo>
                    <a:pt x="62395" y="240626"/>
                  </a:lnTo>
                  <a:lnTo>
                    <a:pt x="66624" y="240626"/>
                  </a:lnTo>
                  <a:lnTo>
                    <a:pt x="69418" y="239128"/>
                  </a:lnTo>
                  <a:lnTo>
                    <a:pt x="73151" y="232486"/>
                  </a:lnTo>
                  <a:lnTo>
                    <a:pt x="71767" y="227482"/>
                  </a:lnTo>
                  <a:lnTo>
                    <a:pt x="63855" y="223024"/>
                  </a:lnTo>
                  <a:close/>
                </a:path>
                <a:path extrusionOk="0" h="883920" w="1225550">
                  <a:moveTo>
                    <a:pt x="837679" y="233019"/>
                  </a:moveTo>
                  <a:lnTo>
                    <a:pt x="829665" y="237274"/>
                  </a:lnTo>
                  <a:lnTo>
                    <a:pt x="828141" y="242239"/>
                  </a:lnTo>
                  <a:lnTo>
                    <a:pt x="831735" y="249034"/>
                  </a:lnTo>
                  <a:lnTo>
                    <a:pt x="834580" y="250609"/>
                  </a:lnTo>
                  <a:lnTo>
                    <a:pt x="838822" y="250609"/>
                  </a:lnTo>
                  <a:lnTo>
                    <a:pt x="840143" y="250304"/>
                  </a:lnTo>
                  <a:lnTo>
                    <a:pt x="845375" y="247522"/>
                  </a:lnTo>
                  <a:lnTo>
                    <a:pt x="846899" y="242557"/>
                  </a:lnTo>
                  <a:lnTo>
                    <a:pt x="844791" y="238531"/>
                  </a:lnTo>
                  <a:lnTo>
                    <a:pt x="842644" y="234543"/>
                  </a:lnTo>
                  <a:lnTo>
                    <a:pt x="837679" y="233019"/>
                  </a:lnTo>
                  <a:close/>
                </a:path>
                <a:path extrusionOk="0" h="883920" w="1225550">
                  <a:moveTo>
                    <a:pt x="45923" y="256679"/>
                  </a:moveTo>
                  <a:lnTo>
                    <a:pt x="41059" y="258483"/>
                  </a:lnTo>
                  <a:lnTo>
                    <a:pt x="37287" y="266750"/>
                  </a:lnTo>
                  <a:lnTo>
                    <a:pt x="39115" y="271640"/>
                  </a:lnTo>
                  <a:lnTo>
                    <a:pt x="44348" y="274002"/>
                  </a:lnTo>
                  <a:lnTo>
                    <a:pt x="45491" y="274243"/>
                  </a:lnTo>
                  <a:lnTo>
                    <a:pt x="49771" y="274243"/>
                  </a:lnTo>
                  <a:lnTo>
                    <a:pt x="52755" y="272453"/>
                  </a:lnTo>
                  <a:lnTo>
                    <a:pt x="56006" y="265315"/>
                  </a:lnTo>
                  <a:lnTo>
                    <a:pt x="54178" y="260438"/>
                  </a:lnTo>
                  <a:lnTo>
                    <a:pt x="45923" y="256679"/>
                  </a:lnTo>
                  <a:close/>
                </a:path>
                <a:path extrusionOk="0" h="883920" w="1225550">
                  <a:moveTo>
                    <a:pt x="854735" y="267131"/>
                  </a:moveTo>
                  <a:lnTo>
                    <a:pt x="846378" y="270675"/>
                  </a:lnTo>
                  <a:lnTo>
                    <a:pt x="844435" y="275501"/>
                  </a:lnTo>
                  <a:lnTo>
                    <a:pt x="847534" y="282803"/>
                  </a:lnTo>
                  <a:lnTo>
                    <a:pt x="850582" y="284683"/>
                  </a:lnTo>
                  <a:lnTo>
                    <a:pt x="854862" y="284683"/>
                  </a:lnTo>
                  <a:lnTo>
                    <a:pt x="855941" y="284479"/>
                  </a:lnTo>
                  <a:lnTo>
                    <a:pt x="861174" y="282244"/>
                  </a:lnTo>
                  <a:lnTo>
                    <a:pt x="863117" y="277431"/>
                  </a:lnTo>
                  <a:lnTo>
                    <a:pt x="859548" y="269074"/>
                  </a:lnTo>
                  <a:lnTo>
                    <a:pt x="854735" y="267131"/>
                  </a:lnTo>
                  <a:close/>
                </a:path>
                <a:path extrusionOk="0" h="883920" w="1225550">
                  <a:moveTo>
                    <a:pt x="30962" y="291757"/>
                  </a:moveTo>
                  <a:lnTo>
                    <a:pt x="26276" y="293979"/>
                  </a:lnTo>
                  <a:lnTo>
                    <a:pt x="23215" y="302526"/>
                  </a:lnTo>
                  <a:lnTo>
                    <a:pt x="25450" y="307238"/>
                  </a:lnTo>
                  <a:lnTo>
                    <a:pt x="30632" y="309079"/>
                  </a:lnTo>
                  <a:lnTo>
                    <a:pt x="31572" y="309232"/>
                  </a:lnTo>
                  <a:lnTo>
                    <a:pt x="35877" y="309232"/>
                  </a:lnTo>
                  <a:lnTo>
                    <a:pt x="38844" y="307238"/>
                  </a:lnTo>
                  <a:lnTo>
                    <a:pt x="38972" y="307238"/>
                  </a:lnTo>
                  <a:lnTo>
                    <a:pt x="40233" y="303771"/>
                  </a:lnTo>
                  <a:lnTo>
                    <a:pt x="41744" y="299504"/>
                  </a:lnTo>
                  <a:lnTo>
                    <a:pt x="39509" y="294779"/>
                  </a:lnTo>
                  <a:lnTo>
                    <a:pt x="30962" y="291757"/>
                  </a:lnTo>
                  <a:close/>
                </a:path>
                <a:path extrusionOk="0" h="883920" w="1225550">
                  <a:moveTo>
                    <a:pt x="868794" y="302590"/>
                  </a:moveTo>
                  <a:lnTo>
                    <a:pt x="860158" y="305409"/>
                  </a:lnTo>
                  <a:lnTo>
                    <a:pt x="857808" y="310032"/>
                  </a:lnTo>
                  <a:lnTo>
                    <a:pt x="860348" y="317830"/>
                  </a:lnTo>
                  <a:lnTo>
                    <a:pt x="863561" y="320039"/>
                  </a:lnTo>
                  <a:lnTo>
                    <a:pt x="867879" y="320039"/>
                  </a:lnTo>
                  <a:lnTo>
                    <a:pt x="868730" y="319900"/>
                  </a:lnTo>
                  <a:lnTo>
                    <a:pt x="869568" y="319608"/>
                  </a:lnTo>
                  <a:lnTo>
                    <a:pt x="873899" y="318211"/>
                  </a:lnTo>
                  <a:lnTo>
                    <a:pt x="876236" y="313575"/>
                  </a:lnTo>
                  <a:lnTo>
                    <a:pt x="873429" y="304939"/>
                  </a:lnTo>
                  <a:lnTo>
                    <a:pt x="868794" y="302590"/>
                  </a:lnTo>
                  <a:close/>
                </a:path>
                <a:path extrusionOk="0" h="883920" w="1225550">
                  <a:moveTo>
                    <a:pt x="19062" y="327990"/>
                  </a:moveTo>
                  <a:lnTo>
                    <a:pt x="14579" y="330619"/>
                  </a:lnTo>
                  <a:lnTo>
                    <a:pt x="12280" y="339407"/>
                  </a:lnTo>
                  <a:lnTo>
                    <a:pt x="14909" y="343890"/>
                  </a:lnTo>
                  <a:lnTo>
                    <a:pt x="20235" y="345287"/>
                  </a:lnTo>
                  <a:lnTo>
                    <a:pt x="25031" y="345287"/>
                  </a:lnTo>
                  <a:lnTo>
                    <a:pt x="28359" y="342849"/>
                  </a:lnTo>
                  <a:lnTo>
                    <a:pt x="30479" y="334771"/>
                  </a:lnTo>
                  <a:lnTo>
                    <a:pt x="27851" y="330276"/>
                  </a:lnTo>
                  <a:lnTo>
                    <a:pt x="19062" y="327990"/>
                  </a:lnTo>
                  <a:close/>
                </a:path>
                <a:path extrusionOk="0" h="883920" w="1225550">
                  <a:moveTo>
                    <a:pt x="879767" y="339115"/>
                  </a:moveTo>
                  <a:lnTo>
                    <a:pt x="870915" y="341185"/>
                  </a:lnTo>
                  <a:lnTo>
                    <a:pt x="868171" y="345605"/>
                  </a:lnTo>
                  <a:lnTo>
                    <a:pt x="870089" y="353809"/>
                  </a:lnTo>
                  <a:lnTo>
                    <a:pt x="873467" y="356374"/>
                  </a:lnTo>
                  <a:lnTo>
                    <a:pt x="878117" y="356374"/>
                  </a:lnTo>
                  <a:lnTo>
                    <a:pt x="883488" y="355130"/>
                  </a:lnTo>
                  <a:lnTo>
                    <a:pt x="886244" y="350697"/>
                  </a:lnTo>
                  <a:lnTo>
                    <a:pt x="884173" y="341871"/>
                  </a:lnTo>
                  <a:lnTo>
                    <a:pt x="879767" y="339115"/>
                  </a:lnTo>
                  <a:close/>
                </a:path>
                <a:path extrusionOk="0" h="883920" w="1225550">
                  <a:moveTo>
                    <a:pt x="10312" y="365112"/>
                  </a:moveTo>
                  <a:lnTo>
                    <a:pt x="6057" y="368109"/>
                  </a:lnTo>
                  <a:lnTo>
                    <a:pt x="4533" y="377050"/>
                  </a:lnTo>
                  <a:lnTo>
                    <a:pt x="7543" y="381304"/>
                  </a:lnTo>
                  <a:lnTo>
                    <a:pt x="12659" y="382193"/>
                  </a:lnTo>
                  <a:lnTo>
                    <a:pt x="17322" y="382193"/>
                  </a:lnTo>
                  <a:lnTo>
                    <a:pt x="20802" y="379348"/>
                  </a:lnTo>
                  <a:lnTo>
                    <a:pt x="22263" y="370903"/>
                  </a:lnTo>
                  <a:lnTo>
                    <a:pt x="19253" y="366636"/>
                  </a:lnTo>
                  <a:lnTo>
                    <a:pt x="10312" y="365112"/>
                  </a:lnTo>
                  <a:close/>
                </a:path>
                <a:path extrusionOk="0" h="883920" w="1225550">
                  <a:moveTo>
                    <a:pt x="887526" y="376466"/>
                  </a:moveTo>
                  <a:lnTo>
                    <a:pt x="878560" y="377761"/>
                  </a:lnTo>
                  <a:lnTo>
                    <a:pt x="875449" y="381939"/>
                  </a:lnTo>
                  <a:lnTo>
                    <a:pt x="876680" y="390499"/>
                  </a:lnTo>
                  <a:lnTo>
                    <a:pt x="880211" y="393458"/>
                  </a:lnTo>
                  <a:lnTo>
                    <a:pt x="884815" y="393458"/>
                  </a:lnTo>
                  <a:lnTo>
                    <a:pt x="889901" y="392709"/>
                  </a:lnTo>
                  <a:lnTo>
                    <a:pt x="893025" y="388556"/>
                  </a:lnTo>
                  <a:lnTo>
                    <a:pt x="891705" y="379564"/>
                  </a:lnTo>
                  <a:lnTo>
                    <a:pt x="887526" y="376466"/>
                  </a:lnTo>
                  <a:close/>
                </a:path>
                <a:path extrusionOk="0" h="883920" w="1225550">
                  <a:moveTo>
                    <a:pt x="4775" y="402831"/>
                  </a:moveTo>
                  <a:lnTo>
                    <a:pt x="774" y="406184"/>
                  </a:lnTo>
                  <a:lnTo>
                    <a:pt x="406" y="410717"/>
                  </a:lnTo>
                  <a:lnTo>
                    <a:pt x="0" y="415226"/>
                  </a:lnTo>
                  <a:lnTo>
                    <a:pt x="3365" y="419214"/>
                  </a:lnTo>
                  <a:lnTo>
                    <a:pt x="8510" y="419633"/>
                  </a:lnTo>
                  <a:lnTo>
                    <a:pt x="12826" y="419633"/>
                  </a:lnTo>
                  <a:lnTo>
                    <a:pt x="16408" y="416394"/>
                  </a:lnTo>
                  <a:lnTo>
                    <a:pt x="16763" y="412102"/>
                  </a:lnTo>
                  <a:lnTo>
                    <a:pt x="17170" y="407593"/>
                  </a:lnTo>
                  <a:lnTo>
                    <a:pt x="13804" y="403605"/>
                  </a:lnTo>
                  <a:lnTo>
                    <a:pt x="4775" y="402831"/>
                  </a:lnTo>
                  <a:close/>
                </a:path>
                <a:path extrusionOk="0" h="883920" w="1225550">
                  <a:moveTo>
                    <a:pt x="892111" y="414324"/>
                  </a:moveTo>
                  <a:lnTo>
                    <a:pt x="883043" y="414845"/>
                  </a:lnTo>
                  <a:lnTo>
                    <a:pt x="879601" y="418744"/>
                  </a:lnTo>
                  <a:lnTo>
                    <a:pt x="880064" y="426846"/>
                  </a:lnTo>
                  <a:lnTo>
                    <a:pt x="880109" y="427634"/>
                  </a:lnTo>
                  <a:lnTo>
                    <a:pt x="883754" y="430999"/>
                  </a:lnTo>
                  <a:lnTo>
                    <a:pt x="888568" y="430999"/>
                  </a:lnTo>
                  <a:lnTo>
                    <a:pt x="893076" y="430707"/>
                  </a:lnTo>
                  <a:lnTo>
                    <a:pt x="896543" y="426846"/>
                  </a:lnTo>
                  <a:lnTo>
                    <a:pt x="896067" y="418744"/>
                  </a:lnTo>
                  <a:lnTo>
                    <a:pt x="896010" y="417779"/>
                  </a:lnTo>
                  <a:lnTo>
                    <a:pt x="892111" y="414324"/>
                  </a:lnTo>
                  <a:close/>
                </a:path>
                <a:path extrusionOk="0" h="883920" w="1225550">
                  <a:moveTo>
                    <a:pt x="893392" y="452450"/>
                  </a:moveTo>
                  <a:lnTo>
                    <a:pt x="884059" y="452450"/>
                  </a:lnTo>
                  <a:lnTo>
                    <a:pt x="880490" y="456222"/>
                  </a:lnTo>
                  <a:lnTo>
                    <a:pt x="880594" y="460336"/>
                  </a:lnTo>
                  <a:lnTo>
                    <a:pt x="880706" y="465213"/>
                  </a:lnTo>
                  <a:lnTo>
                    <a:pt x="884364" y="468756"/>
                  </a:lnTo>
                  <a:lnTo>
                    <a:pt x="893451" y="468756"/>
                  </a:lnTo>
                  <a:lnTo>
                    <a:pt x="897127" y="464870"/>
                  </a:lnTo>
                  <a:lnTo>
                    <a:pt x="897013" y="460336"/>
                  </a:lnTo>
                  <a:lnTo>
                    <a:pt x="896899" y="455802"/>
                  </a:lnTo>
                  <a:lnTo>
                    <a:pt x="893392" y="452450"/>
                  </a:lnTo>
                  <a:close/>
                </a:path>
                <a:path extrusionOk="0" h="883920" w="1225550">
                  <a:moveTo>
                    <a:pt x="894968" y="489534"/>
                  </a:moveTo>
                  <a:lnTo>
                    <a:pt x="885964" y="490524"/>
                  </a:lnTo>
                  <a:lnTo>
                    <a:pt x="882713" y="494614"/>
                  </a:lnTo>
                  <a:lnTo>
                    <a:pt x="883678" y="503313"/>
                  </a:lnTo>
                  <a:lnTo>
                    <a:pt x="887247" y="506412"/>
                  </a:lnTo>
                  <a:lnTo>
                    <a:pt x="891852" y="506412"/>
                  </a:lnTo>
                  <a:lnTo>
                    <a:pt x="896797" y="505853"/>
                  </a:lnTo>
                  <a:lnTo>
                    <a:pt x="900048" y="501789"/>
                  </a:lnTo>
                  <a:lnTo>
                    <a:pt x="899058" y="492772"/>
                  </a:lnTo>
                  <a:lnTo>
                    <a:pt x="894968" y="489534"/>
                  </a:lnTo>
                  <a:close/>
                </a:path>
                <a:path extrusionOk="0" h="883920" w="1225550">
                  <a:moveTo>
                    <a:pt x="899998" y="526554"/>
                  </a:moveTo>
                  <a:lnTo>
                    <a:pt x="891095" y="528319"/>
                  </a:lnTo>
                  <a:lnTo>
                    <a:pt x="888212" y="532663"/>
                  </a:lnTo>
                  <a:lnTo>
                    <a:pt x="889876" y="541019"/>
                  </a:lnTo>
                  <a:lnTo>
                    <a:pt x="893305" y="543712"/>
                  </a:lnTo>
                  <a:lnTo>
                    <a:pt x="897906" y="543712"/>
                  </a:lnTo>
                  <a:lnTo>
                    <a:pt x="903185" y="542683"/>
                  </a:lnTo>
                  <a:lnTo>
                    <a:pt x="906094" y="538340"/>
                  </a:lnTo>
                  <a:lnTo>
                    <a:pt x="904316" y="529437"/>
                  </a:lnTo>
                  <a:lnTo>
                    <a:pt x="899998" y="526554"/>
                  </a:lnTo>
                  <a:close/>
                </a:path>
                <a:path extrusionOk="0" h="883920" w="1225550">
                  <a:moveTo>
                    <a:pt x="908164" y="563003"/>
                  </a:moveTo>
                  <a:lnTo>
                    <a:pt x="899426" y="565543"/>
                  </a:lnTo>
                  <a:lnTo>
                    <a:pt x="896924" y="570102"/>
                  </a:lnTo>
                  <a:lnTo>
                    <a:pt x="899223" y="578027"/>
                  </a:lnTo>
                  <a:lnTo>
                    <a:pt x="902512" y="580377"/>
                  </a:lnTo>
                  <a:lnTo>
                    <a:pt x="907304" y="580377"/>
                  </a:lnTo>
                  <a:lnTo>
                    <a:pt x="912723" y="578777"/>
                  </a:lnTo>
                  <a:lnTo>
                    <a:pt x="915106" y="574446"/>
                  </a:lnTo>
                  <a:lnTo>
                    <a:pt x="915225" y="574230"/>
                  </a:lnTo>
                  <a:lnTo>
                    <a:pt x="912730" y="565543"/>
                  </a:lnTo>
                  <a:lnTo>
                    <a:pt x="908164" y="563003"/>
                  </a:lnTo>
                  <a:close/>
                </a:path>
                <a:path extrusionOk="0" h="883920" w="1225550">
                  <a:moveTo>
                    <a:pt x="919403" y="598639"/>
                  </a:moveTo>
                  <a:lnTo>
                    <a:pt x="910932" y="601878"/>
                  </a:lnTo>
                  <a:lnTo>
                    <a:pt x="908824" y="606640"/>
                  </a:lnTo>
                  <a:lnTo>
                    <a:pt x="911644" y="613968"/>
                  </a:lnTo>
                  <a:lnTo>
                    <a:pt x="911707" y="614133"/>
                  </a:lnTo>
                  <a:lnTo>
                    <a:pt x="914831" y="616153"/>
                  </a:lnTo>
                  <a:lnTo>
                    <a:pt x="919098" y="616153"/>
                  </a:lnTo>
                  <a:lnTo>
                    <a:pt x="920114" y="615962"/>
                  </a:lnTo>
                  <a:lnTo>
                    <a:pt x="925321" y="613968"/>
                  </a:lnTo>
                  <a:lnTo>
                    <a:pt x="927430" y="609206"/>
                  </a:lnTo>
                  <a:lnTo>
                    <a:pt x="924153" y="600735"/>
                  </a:lnTo>
                  <a:lnTo>
                    <a:pt x="919403" y="598639"/>
                  </a:lnTo>
                  <a:close/>
                </a:path>
                <a:path extrusionOk="0" h="883920" w="1225550">
                  <a:moveTo>
                    <a:pt x="933678" y="633145"/>
                  </a:moveTo>
                  <a:lnTo>
                    <a:pt x="925512" y="637120"/>
                  </a:lnTo>
                  <a:lnTo>
                    <a:pt x="923823" y="642048"/>
                  </a:lnTo>
                  <a:lnTo>
                    <a:pt x="927252" y="649033"/>
                  </a:lnTo>
                  <a:lnTo>
                    <a:pt x="930160" y="650722"/>
                  </a:lnTo>
                  <a:lnTo>
                    <a:pt x="934402" y="650722"/>
                  </a:lnTo>
                  <a:lnTo>
                    <a:pt x="935647" y="650468"/>
                  </a:lnTo>
                  <a:lnTo>
                    <a:pt x="940892" y="647915"/>
                  </a:lnTo>
                  <a:lnTo>
                    <a:pt x="942581" y="642988"/>
                  </a:lnTo>
                  <a:lnTo>
                    <a:pt x="938580" y="634834"/>
                  </a:lnTo>
                  <a:lnTo>
                    <a:pt x="933678" y="633145"/>
                  </a:lnTo>
                  <a:close/>
                </a:path>
                <a:path extrusionOk="0" h="883920" w="1225550">
                  <a:moveTo>
                    <a:pt x="950861" y="666318"/>
                  </a:moveTo>
                  <a:lnTo>
                    <a:pt x="943089" y="670966"/>
                  </a:lnTo>
                  <a:lnTo>
                    <a:pt x="941819" y="676008"/>
                  </a:lnTo>
                  <a:lnTo>
                    <a:pt x="945692" y="682459"/>
                  </a:lnTo>
                  <a:lnTo>
                    <a:pt x="948423" y="683894"/>
                  </a:lnTo>
                  <a:lnTo>
                    <a:pt x="952652" y="683894"/>
                  </a:lnTo>
                  <a:lnTo>
                    <a:pt x="954100" y="683526"/>
                  </a:lnTo>
                  <a:lnTo>
                    <a:pt x="959319" y="680402"/>
                  </a:lnTo>
                  <a:lnTo>
                    <a:pt x="960577" y="675347"/>
                  </a:lnTo>
                  <a:lnTo>
                    <a:pt x="955903" y="667562"/>
                  </a:lnTo>
                  <a:lnTo>
                    <a:pt x="950861" y="666318"/>
                  </a:lnTo>
                  <a:close/>
                </a:path>
                <a:path extrusionOk="0" h="883920" w="1225550">
                  <a:moveTo>
                    <a:pt x="970838" y="697839"/>
                  </a:moveTo>
                  <a:lnTo>
                    <a:pt x="967181" y="700519"/>
                  </a:lnTo>
                  <a:lnTo>
                    <a:pt x="963485" y="703173"/>
                  </a:lnTo>
                  <a:lnTo>
                    <a:pt x="962672" y="708304"/>
                  </a:lnTo>
                  <a:lnTo>
                    <a:pt x="966939" y="714197"/>
                  </a:lnTo>
                  <a:lnTo>
                    <a:pt x="969454" y="715378"/>
                  </a:lnTo>
                  <a:lnTo>
                    <a:pt x="973658" y="715378"/>
                  </a:lnTo>
                  <a:lnTo>
                    <a:pt x="975347" y="714882"/>
                  </a:lnTo>
                  <a:lnTo>
                    <a:pt x="980490" y="711174"/>
                  </a:lnTo>
                  <a:lnTo>
                    <a:pt x="981303" y="706031"/>
                  </a:lnTo>
                  <a:lnTo>
                    <a:pt x="975982" y="698690"/>
                  </a:lnTo>
                  <a:lnTo>
                    <a:pt x="970838" y="697839"/>
                  </a:lnTo>
                  <a:close/>
                </a:path>
                <a:path extrusionOk="0" h="883920" w="1225550">
                  <a:moveTo>
                    <a:pt x="993444" y="727557"/>
                  </a:moveTo>
                  <a:lnTo>
                    <a:pt x="986586" y="733501"/>
                  </a:lnTo>
                  <a:lnTo>
                    <a:pt x="986193" y="738682"/>
                  </a:lnTo>
                  <a:lnTo>
                    <a:pt x="990790" y="744016"/>
                  </a:lnTo>
                  <a:lnTo>
                    <a:pt x="993089" y="744969"/>
                  </a:lnTo>
                  <a:lnTo>
                    <a:pt x="997292" y="744969"/>
                  </a:lnTo>
                  <a:lnTo>
                    <a:pt x="999197" y="744321"/>
                  </a:lnTo>
                  <a:lnTo>
                    <a:pt x="1004188" y="740016"/>
                  </a:lnTo>
                  <a:lnTo>
                    <a:pt x="1004569" y="734834"/>
                  </a:lnTo>
                  <a:lnTo>
                    <a:pt x="998651" y="727951"/>
                  </a:lnTo>
                  <a:lnTo>
                    <a:pt x="993444" y="727557"/>
                  </a:lnTo>
                  <a:close/>
                </a:path>
                <a:path extrusionOk="0" h="883920" w="1225550">
                  <a:moveTo>
                    <a:pt x="1023773" y="755281"/>
                  </a:moveTo>
                  <a:lnTo>
                    <a:pt x="1018514" y="755281"/>
                  </a:lnTo>
                  <a:lnTo>
                    <a:pt x="1012177" y="761758"/>
                  </a:lnTo>
                  <a:lnTo>
                    <a:pt x="1012228" y="766965"/>
                  </a:lnTo>
                  <a:lnTo>
                    <a:pt x="1017054" y="771715"/>
                  </a:lnTo>
                  <a:lnTo>
                    <a:pt x="1019149" y="772490"/>
                  </a:lnTo>
                  <a:lnTo>
                    <a:pt x="1023353" y="772490"/>
                  </a:lnTo>
                  <a:lnTo>
                    <a:pt x="1025355" y="771715"/>
                  </a:lnTo>
                  <a:lnTo>
                    <a:pt x="1026971" y="770140"/>
                  </a:lnTo>
                  <a:lnTo>
                    <a:pt x="1030249" y="766775"/>
                  </a:lnTo>
                  <a:lnTo>
                    <a:pt x="1030198" y="761568"/>
                  </a:lnTo>
                  <a:lnTo>
                    <a:pt x="1023773" y="755281"/>
                  </a:lnTo>
                  <a:close/>
                </a:path>
                <a:path extrusionOk="0" h="883920" w="1225550">
                  <a:moveTo>
                    <a:pt x="1051026" y="780300"/>
                  </a:moveTo>
                  <a:lnTo>
                    <a:pt x="1045832" y="780795"/>
                  </a:lnTo>
                  <a:lnTo>
                    <a:pt x="1040066" y="787793"/>
                  </a:lnTo>
                  <a:lnTo>
                    <a:pt x="1040549" y="792975"/>
                  </a:lnTo>
                  <a:lnTo>
                    <a:pt x="1045603" y="797128"/>
                  </a:lnTo>
                  <a:lnTo>
                    <a:pt x="1047432" y="797737"/>
                  </a:lnTo>
                  <a:lnTo>
                    <a:pt x="1051661" y="797737"/>
                  </a:lnTo>
                  <a:lnTo>
                    <a:pt x="1054011" y="796734"/>
                  </a:lnTo>
                  <a:lnTo>
                    <a:pt x="1058506" y="791260"/>
                  </a:lnTo>
                  <a:lnTo>
                    <a:pt x="1058024" y="786079"/>
                  </a:lnTo>
                  <a:lnTo>
                    <a:pt x="1051026" y="780300"/>
                  </a:lnTo>
                  <a:close/>
                </a:path>
                <a:path extrusionOk="0" h="883920" w="1225550">
                  <a:moveTo>
                    <a:pt x="1080338" y="802957"/>
                  </a:moveTo>
                  <a:lnTo>
                    <a:pt x="1075220" y="803897"/>
                  </a:lnTo>
                  <a:lnTo>
                    <a:pt x="1072641" y="807618"/>
                  </a:lnTo>
                  <a:lnTo>
                    <a:pt x="1070089" y="811352"/>
                  </a:lnTo>
                  <a:lnTo>
                    <a:pt x="1071003" y="816470"/>
                  </a:lnTo>
                  <a:lnTo>
                    <a:pt x="1076159" y="820038"/>
                  </a:lnTo>
                  <a:lnTo>
                    <a:pt x="1077785" y="820508"/>
                  </a:lnTo>
                  <a:lnTo>
                    <a:pt x="1082014" y="820508"/>
                  </a:lnTo>
                  <a:lnTo>
                    <a:pt x="1084567" y="819289"/>
                  </a:lnTo>
                  <a:lnTo>
                    <a:pt x="1088745" y="813231"/>
                  </a:lnTo>
                  <a:lnTo>
                    <a:pt x="1087805" y="808113"/>
                  </a:lnTo>
                  <a:lnTo>
                    <a:pt x="1080338" y="802957"/>
                  </a:lnTo>
                  <a:close/>
                </a:path>
                <a:path extrusionOk="0" h="883920" w="1225550">
                  <a:moveTo>
                    <a:pt x="1111516" y="822998"/>
                  </a:moveTo>
                  <a:lnTo>
                    <a:pt x="1106487" y="824382"/>
                  </a:lnTo>
                  <a:lnTo>
                    <a:pt x="1101978" y="832269"/>
                  </a:lnTo>
                  <a:lnTo>
                    <a:pt x="1103363" y="837298"/>
                  </a:lnTo>
                  <a:lnTo>
                    <a:pt x="1108608" y="840257"/>
                  </a:lnTo>
                  <a:lnTo>
                    <a:pt x="1109992" y="840600"/>
                  </a:lnTo>
                  <a:lnTo>
                    <a:pt x="1114209" y="840600"/>
                  </a:lnTo>
                  <a:lnTo>
                    <a:pt x="1117003" y="839127"/>
                  </a:lnTo>
                  <a:lnTo>
                    <a:pt x="1118514" y="836447"/>
                  </a:lnTo>
                  <a:lnTo>
                    <a:pt x="1120762" y="832535"/>
                  </a:lnTo>
                  <a:lnTo>
                    <a:pt x="1119377" y="827506"/>
                  </a:lnTo>
                  <a:lnTo>
                    <a:pt x="1111516" y="822998"/>
                  </a:lnTo>
                  <a:close/>
                </a:path>
                <a:path extrusionOk="0" h="883920" w="1225550">
                  <a:moveTo>
                    <a:pt x="1144257" y="840295"/>
                  </a:moveTo>
                  <a:lnTo>
                    <a:pt x="1139405" y="842111"/>
                  </a:lnTo>
                  <a:lnTo>
                    <a:pt x="1135595" y="850341"/>
                  </a:lnTo>
                  <a:lnTo>
                    <a:pt x="1137386" y="855230"/>
                  </a:lnTo>
                  <a:lnTo>
                    <a:pt x="1142618" y="857618"/>
                  </a:lnTo>
                  <a:lnTo>
                    <a:pt x="1143787" y="857885"/>
                  </a:lnTo>
                  <a:lnTo>
                    <a:pt x="1148067" y="857885"/>
                  </a:lnTo>
                  <a:lnTo>
                    <a:pt x="1151013" y="856094"/>
                  </a:lnTo>
                  <a:lnTo>
                    <a:pt x="1152410" y="853097"/>
                  </a:lnTo>
                  <a:lnTo>
                    <a:pt x="1154302" y="848956"/>
                  </a:lnTo>
                  <a:lnTo>
                    <a:pt x="1152524" y="844105"/>
                  </a:lnTo>
                  <a:lnTo>
                    <a:pt x="1144257" y="840295"/>
                  </a:lnTo>
                  <a:close/>
                </a:path>
                <a:path extrusionOk="0" h="883920" w="1225550">
                  <a:moveTo>
                    <a:pt x="1178394" y="854684"/>
                  </a:moveTo>
                  <a:lnTo>
                    <a:pt x="1173695" y="856919"/>
                  </a:lnTo>
                  <a:lnTo>
                    <a:pt x="1170622" y="865441"/>
                  </a:lnTo>
                  <a:lnTo>
                    <a:pt x="1172832" y="870153"/>
                  </a:lnTo>
                  <a:lnTo>
                    <a:pt x="1178013" y="872007"/>
                  </a:lnTo>
                  <a:lnTo>
                    <a:pt x="1178953" y="872172"/>
                  </a:lnTo>
                  <a:lnTo>
                    <a:pt x="1183246" y="872172"/>
                  </a:lnTo>
                  <a:lnTo>
                    <a:pt x="1186324" y="870153"/>
                  </a:lnTo>
                  <a:lnTo>
                    <a:pt x="1187615" y="866724"/>
                  </a:lnTo>
                  <a:lnTo>
                    <a:pt x="1189164" y="862482"/>
                  </a:lnTo>
                  <a:lnTo>
                    <a:pt x="1186929" y="857757"/>
                  </a:lnTo>
                  <a:lnTo>
                    <a:pt x="1178394" y="854684"/>
                  </a:lnTo>
                  <a:close/>
                </a:path>
                <a:path extrusionOk="0" h="883920" w="1225550">
                  <a:moveTo>
                    <a:pt x="1213650" y="866101"/>
                  </a:moveTo>
                  <a:lnTo>
                    <a:pt x="1209141" y="868730"/>
                  </a:lnTo>
                  <a:lnTo>
                    <a:pt x="1208005" y="872921"/>
                  </a:lnTo>
                  <a:lnTo>
                    <a:pt x="1206817" y="877481"/>
                  </a:lnTo>
                  <a:lnTo>
                    <a:pt x="1209420" y="881989"/>
                  </a:lnTo>
                  <a:lnTo>
                    <a:pt x="1214793" y="883424"/>
                  </a:lnTo>
                  <a:lnTo>
                    <a:pt x="1219555" y="883424"/>
                  </a:lnTo>
                  <a:lnTo>
                    <a:pt x="1222870" y="880998"/>
                  </a:lnTo>
                  <a:lnTo>
                    <a:pt x="1224985" y="873086"/>
                  </a:lnTo>
                  <a:lnTo>
                    <a:pt x="1225029" y="872921"/>
                  </a:lnTo>
                  <a:lnTo>
                    <a:pt x="1222400" y="868438"/>
                  </a:lnTo>
                  <a:lnTo>
                    <a:pt x="1213650" y="866101"/>
                  </a:lnTo>
                  <a:close/>
                </a:path>
              </a:pathLst>
            </a:custGeom>
            <a:solidFill>
              <a:srgbClr val="0C060D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3583635" y="3886014"/>
              <a:ext cx="770890" cy="770890"/>
            </a:xfrm>
            <a:custGeom>
              <a:rect b="b" l="l" r="r" t="t"/>
              <a:pathLst>
                <a:path extrusionOk="0" h="770889" w="770889">
                  <a:moveTo>
                    <a:pt x="385533" y="770763"/>
                  </a:moveTo>
                  <a:lnTo>
                    <a:pt x="383158" y="770763"/>
                  </a:lnTo>
                  <a:lnTo>
                    <a:pt x="380771" y="770737"/>
                  </a:lnTo>
                  <a:lnTo>
                    <a:pt x="327573" y="766476"/>
                  </a:lnTo>
                  <a:lnTo>
                    <a:pt x="278403" y="755804"/>
                  </a:lnTo>
                  <a:lnTo>
                    <a:pt x="231363" y="738897"/>
                  </a:lnTo>
                  <a:lnTo>
                    <a:pt x="186945" y="715969"/>
                  </a:lnTo>
                  <a:lnTo>
                    <a:pt x="145640" y="687234"/>
                  </a:lnTo>
                  <a:lnTo>
                    <a:pt x="107937" y="652907"/>
                  </a:lnTo>
                  <a:lnTo>
                    <a:pt x="74998" y="613993"/>
                  </a:lnTo>
                  <a:lnTo>
                    <a:pt x="47777" y="571678"/>
                  </a:lnTo>
                  <a:lnTo>
                    <a:pt x="26469" y="526461"/>
                  </a:lnTo>
                  <a:lnTo>
                    <a:pt x="11273" y="478839"/>
                  </a:lnTo>
                  <a:lnTo>
                    <a:pt x="2384" y="429314"/>
                  </a:lnTo>
                  <a:lnTo>
                    <a:pt x="0" y="378383"/>
                  </a:lnTo>
                  <a:lnTo>
                    <a:pt x="4222" y="327573"/>
                  </a:lnTo>
                  <a:lnTo>
                    <a:pt x="14894" y="278403"/>
                  </a:lnTo>
                  <a:lnTo>
                    <a:pt x="31800" y="231363"/>
                  </a:lnTo>
                  <a:lnTo>
                    <a:pt x="54726" y="186945"/>
                  </a:lnTo>
                  <a:lnTo>
                    <a:pt x="83457" y="145640"/>
                  </a:lnTo>
                  <a:lnTo>
                    <a:pt x="117779" y="107937"/>
                  </a:lnTo>
                  <a:lnTo>
                    <a:pt x="156693" y="74996"/>
                  </a:lnTo>
                  <a:lnTo>
                    <a:pt x="199002" y="47768"/>
                  </a:lnTo>
                  <a:lnTo>
                    <a:pt x="244211" y="26455"/>
                  </a:lnTo>
                  <a:lnTo>
                    <a:pt x="291827" y="11256"/>
                  </a:lnTo>
                  <a:lnTo>
                    <a:pt x="341355" y="2371"/>
                  </a:lnTo>
                  <a:lnTo>
                    <a:pt x="392302" y="0"/>
                  </a:lnTo>
                  <a:lnTo>
                    <a:pt x="443114" y="4223"/>
                  </a:lnTo>
                  <a:lnTo>
                    <a:pt x="492286" y="14895"/>
                  </a:lnTo>
                  <a:lnTo>
                    <a:pt x="539327" y="31802"/>
                  </a:lnTo>
                  <a:lnTo>
                    <a:pt x="583746" y="54730"/>
                  </a:lnTo>
                  <a:lnTo>
                    <a:pt x="625051" y="83465"/>
                  </a:lnTo>
                  <a:lnTo>
                    <a:pt x="662749" y="117792"/>
                  </a:lnTo>
                  <a:lnTo>
                    <a:pt x="695692" y="156705"/>
                  </a:lnTo>
                  <a:lnTo>
                    <a:pt x="722915" y="199020"/>
                  </a:lnTo>
                  <a:lnTo>
                    <a:pt x="744223" y="244238"/>
                  </a:lnTo>
                  <a:lnTo>
                    <a:pt x="759420" y="291859"/>
                  </a:lnTo>
                  <a:lnTo>
                    <a:pt x="768310" y="341385"/>
                  </a:lnTo>
                  <a:lnTo>
                    <a:pt x="770699" y="392315"/>
                  </a:lnTo>
                  <a:lnTo>
                    <a:pt x="766472" y="443121"/>
                  </a:lnTo>
                  <a:lnTo>
                    <a:pt x="755798" y="492290"/>
                  </a:lnTo>
                  <a:lnTo>
                    <a:pt x="738892" y="539330"/>
                  </a:lnTo>
                  <a:lnTo>
                    <a:pt x="715966" y="583750"/>
                  </a:lnTo>
                  <a:lnTo>
                    <a:pt x="687233" y="625058"/>
                  </a:lnTo>
                  <a:lnTo>
                    <a:pt x="652906" y="662762"/>
                  </a:lnTo>
                  <a:lnTo>
                    <a:pt x="614935" y="694998"/>
                  </a:lnTo>
                  <a:lnTo>
                    <a:pt x="573707" y="721784"/>
                  </a:lnTo>
                  <a:lnTo>
                    <a:pt x="529688" y="742937"/>
                  </a:lnTo>
                  <a:lnTo>
                    <a:pt x="483343" y="758273"/>
                  </a:lnTo>
                  <a:lnTo>
                    <a:pt x="435136" y="767610"/>
                  </a:lnTo>
                  <a:lnTo>
                    <a:pt x="385533" y="770763"/>
                  </a:lnTo>
                  <a:close/>
                </a:path>
              </a:pathLst>
            </a:custGeom>
            <a:noFill/>
            <a:ln cap="flat" cmpd="sng" w="25400">
              <a:solidFill>
                <a:srgbClr val="20141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3775613" y="4389474"/>
              <a:ext cx="306705" cy="65405"/>
            </a:xfrm>
            <a:custGeom>
              <a:rect b="b" l="l" r="r" t="t"/>
              <a:pathLst>
                <a:path extrusionOk="0" h="65404" w="306704">
                  <a:moveTo>
                    <a:pt x="0" y="0"/>
                  </a:moveTo>
                  <a:lnTo>
                    <a:pt x="0" y="24714"/>
                  </a:lnTo>
                  <a:lnTo>
                    <a:pt x="3192" y="40522"/>
                  </a:lnTo>
                  <a:lnTo>
                    <a:pt x="11898" y="53432"/>
                  </a:lnTo>
                  <a:lnTo>
                    <a:pt x="24812" y="62136"/>
                  </a:lnTo>
                  <a:lnTo>
                    <a:pt x="40627" y="65328"/>
                  </a:lnTo>
                  <a:lnTo>
                    <a:pt x="306184" y="65328"/>
                  </a:lnTo>
                </a:path>
              </a:pathLst>
            </a:custGeom>
            <a:noFill/>
            <a:ln cap="flat" cmpd="sng" w="12700">
              <a:solidFill>
                <a:srgbClr val="20141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3775614" y="4087912"/>
              <a:ext cx="342900" cy="367030"/>
            </a:xfrm>
            <a:custGeom>
              <a:rect b="b" l="l" r="r" t="t"/>
              <a:pathLst>
                <a:path extrusionOk="0" h="367029" w="342900">
                  <a:moveTo>
                    <a:pt x="76580" y="301561"/>
                  </a:moveTo>
                  <a:lnTo>
                    <a:pt x="76580" y="0"/>
                  </a:lnTo>
                  <a:lnTo>
                    <a:pt x="342582" y="0"/>
                  </a:lnTo>
                  <a:lnTo>
                    <a:pt x="342582" y="330492"/>
                  </a:lnTo>
                  <a:lnTo>
                    <a:pt x="339722" y="344660"/>
                  </a:lnTo>
                  <a:lnTo>
                    <a:pt x="331922" y="356230"/>
                  </a:lnTo>
                  <a:lnTo>
                    <a:pt x="320352" y="364030"/>
                  </a:lnTo>
                  <a:lnTo>
                    <a:pt x="306184" y="366890"/>
                  </a:lnTo>
                  <a:lnTo>
                    <a:pt x="292008" y="364030"/>
                  </a:lnTo>
                  <a:lnTo>
                    <a:pt x="280435" y="356230"/>
                  </a:lnTo>
                  <a:lnTo>
                    <a:pt x="272633" y="344660"/>
                  </a:lnTo>
                  <a:lnTo>
                    <a:pt x="269773" y="330492"/>
                  </a:lnTo>
                  <a:lnTo>
                    <a:pt x="269773" y="301561"/>
                  </a:lnTo>
                  <a:lnTo>
                    <a:pt x="0" y="301561"/>
                  </a:lnTo>
                </a:path>
              </a:pathLst>
            </a:custGeom>
            <a:noFill/>
            <a:ln cap="flat" cmpd="sng" w="12700">
              <a:solidFill>
                <a:srgbClr val="20141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3901194" y="4156722"/>
              <a:ext cx="144780" cy="0"/>
            </a:xfrm>
            <a:custGeom>
              <a:rect b="b" l="l" r="r" t="t"/>
              <a:pathLst>
                <a:path extrusionOk="0" h="120000" w="144779">
                  <a:moveTo>
                    <a:pt x="0" y="0"/>
                  </a:moveTo>
                  <a:lnTo>
                    <a:pt x="144195" y="0"/>
                  </a:lnTo>
                </a:path>
              </a:pathLst>
            </a:custGeom>
            <a:noFill/>
            <a:ln cap="flat" cmpd="sng" w="12700">
              <a:solidFill>
                <a:srgbClr val="20141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3901194" y="4300223"/>
              <a:ext cx="144780" cy="0"/>
            </a:xfrm>
            <a:custGeom>
              <a:rect b="b" l="l" r="r" t="t"/>
              <a:pathLst>
                <a:path extrusionOk="0" h="120000" w="144779">
                  <a:moveTo>
                    <a:pt x="0" y="0"/>
                  </a:moveTo>
                  <a:lnTo>
                    <a:pt x="144195" y="0"/>
                  </a:lnTo>
                </a:path>
              </a:pathLst>
            </a:custGeom>
            <a:noFill/>
            <a:ln cap="flat" cmpd="sng" w="12700">
              <a:solidFill>
                <a:srgbClr val="20141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3901194" y="4252389"/>
              <a:ext cx="144780" cy="0"/>
            </a:xfrm>
            <a:custGeom>
              <a:rect b="b" l="l" r="r" t="t"/>
              <a:pathLst>
                <a:path extrusionOk="0" h="120000" w="144779">
                  <a:moveTo>
                    <a:pt x="0" y="0"/>
                  </a:moveTo>
                  <a:lnTo>
                    <a:pt x="144195" y="0"/>
                  </a:lnTo>
                </a:path>
              </a:pathLst>
            </a:custGeom>
            <a:noFill/>
            <a:ln cap="flat" cmpd="sng" w="12700">
              <a:solidFill>
                <a:srgbClr val="20141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3901194" y="4204554"/>
              <a:ext cx="98425" cy="0"/>
            </a:xfrm>
            <a:custGeom>
              <a:rect b="b" l="l" r="r" t="t"/>
              <a:pathLst>
                <a:path extrusionOk="0" h="120000" w="98425">
                  <a:moveTo>
                    <a:pt x="0" y="0"/>
                  </a:moveTo>
                  <a:lnTo>
                    <a:pt x="98005" y="0"/>
                  </a:lnTo>
                </a:path>
              </a:pathLst>
            </a:custGeom>
            <a:noFill/>
            <a:ln cap="flat" cmpd="sng" w="12700">
              <a:solidFill>
                <a:srgbClr val="20141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" name="Google Shape;70;p1"/>
          <p:cNvSpPr txBox="1"/>
          <p:nvPr/>
        </p:nvSpPr>
        <p:spPr>
          <a:xfrm>
            <a:off x="3358393" y="4679707"/>
            <a:ext cx="109855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</a:rPr>
              <a:t>Se procesaron 879 mil avisos de empleo.</a:t>
            </a:r>
            <a:endParaRPr sz="10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4483613" y="3965332"/>
            <a:ext cx="1323975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44780" lvl="0" marL="1568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</a:rPr>
              <a:t>Fueron clasificados en 141 ocupaciones.</a:t>
            </a:r>
            <a:endParaRPr sz="10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2" name="Google Shape;72;p1"/>
          <p:cNvSpPr txBox="1"/>
          <p:nvPr/>
        </p:nvSpPr>
        <p:spPr>
          <a:xfrm>
            <a:off x="5832352" y="4691137"/>
            <a:ext cx="1035050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9144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</a:rPr>
              <a:t>Incluyendo 24 perfiles digitales.</a:t>
            </a:r>
            <a:endParaRPr sz="10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3" name="Google Shape;73;p1"/>
          <p:cNvSpPr txBox="1"/>
          <p:nvPr/>
        </p:nvSpPr>
        <p:spPr>
          <a:xfrm>
            <a:off x="1385614" y="4178020"/>
            <a:ext cx="895350" cy="687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ctr">
              <a:lnSpc>
                <a:spcPct val="1123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</a:rPr>
              <a:t>SABE</a:t>
            </a:r>
            <a:endParaRPr sz="2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70485" rtl="0" algn="ctr">
              <a:lnSpc>
                <a:spcPct val="1086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</a:rPr>
              <a:t>2024</a:t>
            </a:r>
            <a:endParaRPr sz="19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74" name="Google Shape;74;p1"/>
          <p:cNvGrpSpPr/>
          <p:nvPr/>
        </p:nvGrpSpPr>
        <p:grpSpPr>
          <a:xfrm>
            <a:off x="2401257" y="4410158"/>
            <a:ext cx="855602" cy="163830"/>
            <a:chOff x="2401257" y="4410158"/>
            <a:chExt cx="855602" cy="163830"/>
          </a:xfrm>
        </p:grpSpPr>
        <p:sp>
          <p:nvSpPr>
            <p:cNvPr id="75" name="Google Shape;75;p1"/>
            <p:cNvSpPr/>
            <p:nvPr/>
          </p:nvSpPr>
          <p:spPr>
            <a:xfrm>
              <a:off x="2401257" y="4491909"/>
              <a:ext cx="855344" cy="0"/>
            </a:xfrm>
            <a:custGeom>
              <a:rect b="b" l="l" r="r" t="t"/>
              <a:pathLst>
                <a:path extrusionOk="0" h="120000" w="855345">
                  <a:moveTo>
                    <a:pt x="855065" y="0"/>
                  </a:moveTo>
                  <a:lnTo>
                    <a:pt x="0" y="0"/>
                  </a:lnTo>
                </a:path>
              </a:pathLst>
            </a:custGeom>
            <a:solidFill>
              <a:srgbClr val="20141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2401257" y="4491908"/>
              <a:ext cx="815975" cy="0"/>
            </a:xfrm>
            <a:custGeom>
              <a:rect b="b" l="l" r="r" t="t"/>
              <a:pathLst>
                <a:path extrusionOk="0" h="120000" w="815975">
                  <a:moveTo>
                    <a:pt x="0" y="0"/>
                  </a:moveTo>
                  <a:lnTo>
                    <a:pt x="815492" y="0"/>
                  </a:lnTo>
                </a:path>
              </a:pathLst>
            </a:custGeom>
            <a:noFill/>
            <a:ln cap="flat" cmpd="sng" w="12700">
              <a:solidFill>
                <a:srgbClr val="20141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3204154" y="4410158"/>
              <a:ext cx="52705" cy="163830"/>
            </a:xfrm>
            <a:custGeom>
              <a:rect b="b" l="l" r="r" t="t"/>
              <a:pathLst>
                <a:path extrusionOk="0" h="163829" w="52704">
                  <a:moveTo>
                    <a:pt x="533" y="0"/>
                  </a:moveTo>
                  <a:lnTo>
                    <a:pt x="0" y="0"/>
                  </a:lnTo>
                  <a:lnTo>
                    <a:pt x="0" y="163512"/>
                  </a:lnTo>
                  <a:lnTo>
                    <a:pt x="533" y="163512"/>
                  </a:lnTo>
                  <a:lnTo>
                    <a:pt x="52158" y="81749"/>
                  </a:lnTo>
                  <a:lnTo>
                    <a:pt x="533" y="0"/>
                  </a:lnTo>
                  <a:close/>
                </a:path>
              </a:pathLst>
            </a:custGeom>
            <a:solidFill>
              <a:srgbClr val="20141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8" name="Google Shape;78;p1"/>
          <p:cNvSpPr txBox="1"/>
          <p:nvPr/>
        </p:nvSpPr>
        <p:spPr>
          <a:xfrm>
            <a:off x="7551142" y="4846283"/>
            <a:ext cx="1947545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www.algoritmospublicos.cl</a:t>
            </a:r>
            <a:endParaRPr sz="1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7625053" y="1810785"/>
            <a:ext cx="2186305" cy="223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201416"/>
                </a:solidFill>
                <a:latin typeface="Tahoma"/>
                <a:ea typeface="Tahoma"/>
                <a:cs typeface="Tahoma"/>
                <a:sym typeface="Tahoma"/>
              </a:rPr>
              <a:t>HERRAMIENTA APLICADA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0" name="Google Shape;80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218081" y="1898994"/>
            <a:ext cx="347116" cy="347116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"/>
          <p:cNvSpPr txBox="1"/>
          <p:nvPr/>
        </p:nvSpPr>
        <p:spPr>
          <a:xfrm>
            <a:off x="7635788" y="2302076"/>
            <a:ext cx="1539240" cy="7499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5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</a:rPr>
              <a:t>FICHA DE TRANSPARENCIA ALGORÍTMICA</a:t>
            </a:r>
            <a:endParaRPr sz="1500"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"/>
          <p:cNvSpPr txBox="1"/>
          <p:nvPr/>
        </p:nvSpPr>
        <p:spPr>
          <a:xfrm>
            <a:off x="513568" y="1670461"/>
            <a:ext cx="2812415" cy="165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11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"SABE es un proyecto del SENCE que se ha desarrollado en colaboración con el Instituto de Sistemas Complejos de Inge- niería de la Universidad de Chile, OTIC SOFOFA y las bolsas de empleo que son socias del proyecto, con el foco puesto en la construcción de un bien público de excelencia.</a:t>
            </a:r>
            <a:endParaRPr sz="1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7" name="Google Shape;87;p2"/>
          <p:cNvSpPr txBox="1"/>
          <p:nvPr/>
        </p:nvSpPr>
        <p:spPr>
          <a:xfrm>
            <a:off x="513568" y="3498956"/>
            <a:ext cx="2811780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11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 ficha de Transparencia Algorítmica del GobLAb UAI nos entregó un estándar de</a:t>
            </a:r>
            <a:endParaRPr sz="1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8" name="Google Shape;88;p2"/>
          <p:cNvSpPr txBox="1"/>
          <p:nvPr/>
        </p:nvSpPr>
        <p:spPr>
          <a:xfrm>
            <a:off x="3559587" y="1670156"/>
            <a:ext cx="28170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11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transparencia que nos sirvió para mejorar las notas metodológicas que teníamos publicadas sobre el modelo. Esto es un aporte para comunicar resultados técnicos a públicos no especializados.</a:t>
            </a:r>
            <a:endParaRPr sz="1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9" name="Google Shape;89;p2"/>
          <p:cNvSpPr txBox="1"/>
          <p:nvPr/>
        </p:nvSpPr>
        <p:spPr>
          <a:xfrm>
            <a:off x="3559587" y="2889204"/>
            <a:ext cx="2829560" cy="10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11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También destaco la discusión sobre el licenciamiento de modelos de IA, que era un aspecto que no teníamos considerado reportar y nos sirvió mucho la experiencia de los expertos del GobLab."</a:t>
            </a:r>
            <a:endParaRPr sz="1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0" name="Google Shape;90;p2"/>
          <p:cNvSpPr txBox="1"/>
          <p:nvPr/>
        </p:nvSpPr>
        <p:spPr>
          <a:xfrm>
            <a:off x="7410387" y="2222220"/>
            <a:ext cx="2052955" cy="427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600">
            <a:spAutoFit/>
          </a:bodyPr>
          <a:lstStyle/>
          <a:p>
            <a:pPr indent="0" lvl="0" marL="12700" marR="5080" rtl="0" algn="l">
              <a:lnSpc>
                <a:spcPct val="102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</a:rPr>
              <a:t>Subunidad de Orientación Programática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1" name="Google Shape;91;p2"/>
          <p:cNvSpPr txBox="1"/>
          <p:nvPr/>
        </p:nvSpPr>
        <p:spPr>
          <a:xfrm>
            <a:off x="7410387" y="2831934"/>
            <a:ext cx="1769110" cy="427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600">
            <a:spAutoFit/>
          </a:bodyPr>
          <a:lstStyle/>
          <a:p>
            <a:pPr indent="0" lvl="0" marL="12700" marR="5080" rtl="0" algn="l">
              <a:lnSpc>
                <a:spcPct val="102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201416"/>
                </a:solidFill>
                <a:latin typeface="Trebuchet MS"/>
                <a:ea typeface="Trebuchet MS"/>
                <a:cs typeface="Trebuchet MS"/>
                <a:sym typeface="Trebuchet MS"/>
              </a:rPr>
              <a:t>Servicio Nacional de Capacitación y Empleo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232059"/>
            <a:ext cx="10058400" cy="109105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>
            <p:ph type="title"/>
          </p:nvPr>
        </p:nvSpPr>
        <p:spPr>
          <a:xfrm>
            <a:off x="2549972" y="436965"/>
            <a:ext cx="4892675" cy="538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188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Servicio Nacional de Capacitación y Empleo</a:t>
            </a:r>
            <a:endParaRPr/>
          </a:p>
          <a:p>
            <a:pPr indent="0" lvl="0" marL="115570" rtl="0" algn="l">
              <a:lnSpc>
                <a:spcPct val="1188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Trebuchet MS"/>
                <a:ea typeface="Trebuchet MS"/>
                <a:cs typeface="Trebuchet MS"/>
                <a:sym typeface="Trebuchet MS"/>
              </a:rPr>
              <a:t>Sistema de Análisis de Bolsas de Empleo, SABE</a:t>
            </a:r>
            <a:endParaRPr/>
          </a:p>
        </p:txBody>
      </p:sp>
      <p:sp>
        <p:nvSpPr>
          <p:cNvPr id="94" name="Google Shape;94;p2"/>
          <p:cNvSpPr txBox="1"/>
          <p:nvPr/>
        </p:nvSpPr>
        <p:spPr>
          <a:xfrm>
            <a:off x="4013727" y="1063928"/>
            <a:ext cx="2031364" cy="238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C8878D"/>
                </a:solidFill>
                <a:latin typeface="Trebuchet MS"/>
                <a:ea typeface="Trebuchet MS"/>
                <a:cs typeface="Trebuchet MS"/>
                <a:sym typeface="Trebuchet MS"/>
              </a:rPr>
              <a:t>Experiencias destacadas</a:t>
            </a:r>
            <a:endParaRPr sz="14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7570241" y="4921189"/>
            <a:ext cx="1947545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u="sng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www.algoritmospublicos.cl</a:t>
            </a:r>
            <a:endParaRPr sz="1050"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2025-10-28T13:54:37Z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Adobe Illustrator 29.6 (Macintosh)</vt:lpwstr>
  </property>
  <property fmtid="{D5CDD505-2E9C-101B-9397-08002B2CF9AE}" pid="4" name="GTS_PDFXConformance">
    <vt:lpwstr>PDF/X-1a:2001</vt:lpwstr>
  </property>
  <property fmtid="{D5CDD505-2E9C-101B-9397-08002B2CF9AE}" pid="5" name="GTS_PDFXVersion">
    <vt:lpwstr>PDF/X-1:2001</vt:lpwstr>
  </property>
  <property fmtid="{D5CDD505-2E9C-101B-9397-08002B2CF9AE}" pid="6" name="LastSaved">
    <vt:filetime>2025-10-28T00:00:00Z</vt:filetime>
  </property>
  <property fmtid="{D5CDD505-2E9C-101B-9397-08002B2CF9AE}" pid="7" name="Producer">
    <vt:lpwstr>Adobe PDF library 17.00</vt:lpwstr>
  </property>
</Properties>
</file>